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193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di%20duong%20em%20nho%20-%20kloi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em%20di%20qua&#8216;%20Beat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di%20duong%20em%20nho%20-%20kloi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di%20duong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AnhPhiCongOiBeat-V.A-4009484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1\DiXeDapBeatInstrumental-V.A-2924223.mp3" TargetMode="External"/><Relationship Id="rId6" Type="http://schemas.openxmlformats.org/officeDocument/2006/relationships/slide" Target="slide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Em%20tap%20lai&#180;%20Karaoke%20-%20CaoCuongPro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81000"/>
            <a:ext cx="8534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Nghe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 phi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ơi”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5" name="Picture 4" descr="tranh-ve-truong-mam-non-cua-be-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2362200" y="5410200"/>
            <a:ext cx="1371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di duong em nho - k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572000" y="51054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7" name="Picture 6" descr="anh-2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2362200" y="5638800"/>
            <a:ext cx="1143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m di qua‘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67200" y="54102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762000" y="762000"/>
            <a:ext cx="7810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1" y="1981200"/>
            <a:ext cx="62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Ổn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định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dirty="0" err="1">
                <a:solidFill>
                  <a:srgbClr val="7030A0"/>
                </a:solidFill>
              </a:rPr>
              <a:t>gây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hứng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thú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0668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i duong em nho - k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27432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2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9906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i du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0668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“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V="1">
            <a:off x="2438400" y="35814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8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>
            <a:hlinkClick r:id="rId3" action="ppaction://hlinksldjump"/>
          </p:cNvPr>
          <p:cNvSpPr/>
          <p:nvPr/>
        </p:nvSpPr>
        <p:spPr>
          <a:xfrm>
            <a:off x="0" y="0"/>
            <a:ext cx="4038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Cloud Callout 7">
            <a:hlinkClick r:id="rId4" action="ppaction://hlinksldjump"/>
          </p:cNvPr>
          <p:cNvSpPr/>
          <p:nvPr/>
        </p:nvSpPr>
        <p:spPr>
          <a:xfrm>
            <a:off x="381000" y="3124200"/>
            <a:ext cx="4038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chemeClr val="accent6"/>
                </a:solidFill>
              </a:rPr>
              <a:t>3</a:t>
            </a:r>
          </a:p>
          <a:p>
            <a:pPr algn="ctr"/>
            <a:endParaRPr lang="en-US" dirty="0"/>
          </a:p>
        </p:txBody>
      </p:sp>
      <p:sp>
        <p:nvSpPr>
          <p:cNvPr id="9" name="Cloud Callout 8">
            <a:hlinkClick r:id="rId5" action="ppaction://hlinksldjump"/>
          </p:cNvPr>
          <p:cNvSpPr/>
          <p:nvPr/>
        </p:nvSpPr>
        <p:spPr>
          <a:xfrm>
            <a:off x="4191000" y="0"/>
            <a:ext cx="42672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Cloud Callout 10">
            <a:hlinkClick r:id="rId6" action="ppaction://hlinksldjump"/>
          </p:cNvPr>
          <p:cNvSpPr/>
          <p:nvPr/>
        </p:nvSpPr>
        <p:spPr>
          <a:xfrm>
            <a:off x="4343400" y="2819400"/>
            <a:ext cx="4800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rgbClr val="0070C0"/>
                </a:solidFill>
              </a:rPr>
              <a:t>4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5" name="Picture 4" descr="xe-dap-mini-cb-2402-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"/>
            <a:ext cx="9144000" cy="4343400"/>
          </a:xfrm>
          <a:prstGeom prst="rect">
            <a:avLst/>
          </a:prstGeom>
        </p:spPr>
      </p:pic>
      <p:pic>
        <p:nvPicPr>
          <p:cNvPr id="6" name="DiXeDapBeatInstrumental-V.A-29242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114800" y="5410200"/>
            <a:ext cx="1066800" cy="1066800"/>
          </a:xfrm>
          <a:prstGeom prst="rect">
            <a:avLst/>
          </a:prstGeom>
        </p:spPr>
      </p:pic>
      <p:sp>
        <p:nvSpPr>
          <p:cNvPr id="8" name="Left Arrow 7">
            <a:hlinkClick r:id="rId6" action="ppaction://hlinksldjump"/>
          </p:cNvPr>
          <p:cNvSpPr/>
          <p:nvPr/>
        </p:nvSpPr>
        <p:spPr>
          <a:xfrm>
            <a:off x="2057400" y="5638800"/>
            <a:ext cx="1066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7" name="Picture 6" descr="-14535447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533400" y="5334000"/>
            <a:ext cx="1524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m tap lai´ Karaoke - CaoCuongPr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343400" y="5562600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61</Words>
  <Application>Microsoft Office PowerPoint</Application>
  <PresentationFormat>On-screen Show (4:3)</PresentationFormat>
  <Paragraphs>13</Paragraphs>
  <Slides>12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HP</cp:lastModifiedBy>
  <cp:revision>27</cp:revision>
  <dcterms:created xsi:type="dcterms:W3CDTF">2017-04-08T11:02:47Z</dcterms:created>
  <dcterms:modified xsi:type="dcterms:W3CDTF">2023-05-25T15:05:38Z</dcterms:modified>
</cp:coreProperties>
</file>