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99C445-99F7-48FB-B66E-1CE4F162ECED}" type="datetimeFigureOut">
              <a:rPr lang="en-US" smtClean="0"/>
              <a:pPr/>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32B0D-5ACE-4634-A359-1F7EB0238BF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99C445-99F7-48FB-B66E-1CE4F162ECED}" type="datetimeFigureOut">
              <a:rPr lang="en-US" smtClean="0"/>
              <a:pPr/>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32B0D-5ACE-4634-A359-1F7EB0238BF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99C445-99F7-48FB-B66E-1CE4F162ECED}" type="datetimeFigureOut">
              <a:rPr lang="en-US" smtClean="0"/>
              <a:pPr/>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32B0D-5ACE-4634-A359-1F7EB0238BF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99C445-99F7-48FB-B66E-1CE4F162ECED}" type="datetimeFigureOut">
              <a:rPr lang="en-US" smtClean="0"/>
              <a:pPr/>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32B0D-5ACE-4634-A359-1F7EB0238BF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99C445-99F7-48FB-B66E-1CE4F162ECED}" type="datetimeFigureOut">
              <a:rPr lang="en-US" smtClean="0"/>
              <a:pPr/>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32B0D-5ACE-4634-A359-1F7EB0238BF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99C445-99F7-48FB-B66E-1CE4F162ECED}" type="datetimeFigureOut">
              <a:rPr lang="en-US" smtClean="0"/>
              <a:pPr/>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432B0D-5ACE-4634-A359-1F7EB0238BF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99C445-99F7-48FB-B66E-1CE4F162ECED}" type="datetimeFigureOut">
              <a:rPr lang="en-US" smtClean="0"/>
              <a:pPr/>
              <a:t>4/19/2023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432B0D-5ACE-4634-A359-1F7EB0238BF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99C445-99F7-48FB-B66E-1CE4F162ECED}" type="datetimeFigureOut">
              <a:rPr lang="en-US" smtClean="0"/>
              <a:pPr/>
              <a:t>4/19/2023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432B0D-5ACE-4634-A359-1F7EB0238BF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99C445-99F7-48FB-B66E-1CE4F162ECED}" type="datetimeFigureOut">
              <a:rPr lang="en-US" smtClean="0"/>
              <a:pPr/>
              <a:t>4/19/2023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432B0D-5ACE-4634-A359-1F7EB0238BF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99C445-99F7-48FB-B66E-1CE4F162ECED}" type="datetimeFigureOut">
              <a:rPr lang="en-US" smtClean="0"/>
              <a:pPr/>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432B0D-5ACE-4634-A359-1F7EB0238BF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99C445-99F7-48FB-B66E-1CE4F162ECED}" type="datetimeFigureOut">
              <a:rPr lang="en-US" smtClean="0"/>
              <a:pPr/>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432B0D-5ACE-4634-A359-1F7EB0238BF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99C445-99F7-48FB-B66E-1CE4F162ECED}" type="datetimeFigureOut">
              <a:rPr lang="en-US" smtClean="0"/>
              <a:pPr/>
              <a:t>4/19/2023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432B0D-5ACE-4634-A359-1F7EB0238BF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392362"/>
          </a:xfrm>
        </p:spPr>
        <p:txBody>
          <a:bodyPr>
            <a:normAutofit fontScale="90000"/>
          </a:bodyPr>
          <a:lstStyle/>
          <a:p>
            <a:r>
              <a:rPr lang="en-US" dirty="0" smtClean="0"/>
              <a:t/>
            </a:r>
            <a:br>
              <a:rPr lang="en-US" dirty="0" smtClean="0"/>
            </a:br>
            <a:r>
              <a:rPr lang="en-US" dirty="0" smtClean="0"/>
              <a:t/>
            </a:r>
            <a:br>
              <a:rPr lang="en-US" dirty="0" smtClean="0"/>
            </a:br>
            <a:r>
              <a:rPr lang="en-US" sz="3100" dirty="0" smtClean="0">
                <a:solidFill>
                  <a:srgbClr val="FF0000"/>
                </a:solidFill>
              </a:rPr>
              <a:t>CHỦ ĐỀ : TRƯỜNG MẦM NON</a:t>
            </a:r>
            <a:br>
              <a:rPr lang="en-US" sz="3100" dirty="0" smtClean="0">
                <a:solidFill>
                  <a:srgbClr val="FF0000"/>
                </a:solidFill>
              </a:rPr>
            </a:br>
            <a:r>
              <a:rPr lang="en-US" sz="3100" dirty="0" smtClean="0">
                <a:solidFill>
                  <a:srgbClr val="FF0000"/>
                </a:solidFill>
              </a:rPr>
              <a:t>MÔN: VĂN HỌC </a:t>
            </a:r>
            <a:br>
              <a:rPr lang="en-US" sz="3100" dirty="0" smtClean="0">
                <a:solidFill>
                  <a:srgbClr val="FF0000"/>
                </a:solidFill>
              </a:rPr>
            </a:br>
            <a:r>
              <a:rPr lang="en-US" sz="3100" dirty="0" smtClean="0">
                <a:solidFill>
                  <a:srgbClr val="0070C0"/>
                </a:solidFill>
              </a:rPr>
              <a:t>ĐỀ TÀI: THƠ : </a:t>
            </a:r>
            <a:r>
              <a:rPr lang="en-US" sz="3100" dirty="0" err="1" smtClean="0">
                <a:solidFill>
                  <a:srgbClr val="0070C0"/>
                </a:solidFill>
              </a:rPr>
              <a:t>Làm</a:t>
            </a:r>
            <a:r>
              <a:rPr lang="en-US" sz="3100" dirty="0" smtClean="0">
                <a:solidFill>
                  <a:srgbClr val="0070C0"/>
                </a:solidFill>
              </a:rPr>
              <a:t> </a:t>
            </a:r>
            <a:r>
              <a:rPr lang="en-US" sz="3100" dirty="0" err="1" smtClean="0">
                <a:solidFill>
                  <a:srgbClr val="0070C0"/>
                </a:solidFill>
              </a:rPr>
              <a:t>đồ</a:t>
            </a:r>
            <a:r>
              <a:rPr lang="en-US" sz="3100" dirty="0" smtClean="0">
                <a:solidFill>
                  <a:srgbClr val="0070C0"/>
                </a:solidFill>
              </a:rPr>
              <a:t> </a:t>
            </a:r>
            <a:r>
              <a:rPr lang="en-US" sz="3100" dirty="0" err="1" smtClean="0">
                <a:solidFill>
                  <a:srgbClr val="0070C0"/>
                </a:solidFill>
              </a:rPr>
              <a:t>chơi</a:t>
            </a:r>
            <a:r>
              <a:rPr lang="en-US" sz="3100" dirty="0" smtClean="0">
                <a:solidFill>
                  <a:srgbClr val="0070C0"/>
                </a:solidFill>
              </a:rPr>
              <a:t/>
            </a:r>
            <a:br>
              <a:rPr lang="en-US" sz="3100" dirty="0" smtClean="0">
                <a:solidFill>
                  <a:srgbClr val="0070C0"/>
                </a:solidFill>
              </a:rPr>
            </a:br>
            <a:r>
              <a:rPr lang="en-US" sz="3100" dirty="0" err="1" smtClean="0">
                <a:solidFill>
                  <a:srgbClr val="0070C0"/>
                </a:solidFill>
              </a:rPr>
              <a:t>D</a:t>
            </a:r>
            <a:r>
              <a:rPr lang="en-US" sz="3100" smtClean="0">
                <a:solidFill>
                  <a:srgbClr val="0070C0"/>
                </a:solidFill>
              </a:rPr>
              <a:t>ạy</a:t>
            </a:r>
            <a:r>
              <a:rPr lang="en-US" sz="3100" dirty="0" smtClean="0">
                <a:solidFill>
                  <a:srgbClr val="0070C0"/>
                </a:solidFill>
              </a:rPr>
              <a:t> </a:t>
            </a:r>
            <a:r>
              <a:rPr lang="en-US" sz="3100" dirty="0" err="1" smtClean="0">
                <a:solidFill>
                  <a:srgbClr val="0070C0"/>
                </a:solidFill>
              </a:rPr>
              <a:t>lớp</a:t>
            </a:r>
            <a:r>
              <a:rPr lang="en-US" sz="3100" dirty="0" smtClean="0">
                <a:solidFill>
                  <a:srgbClr val="0070C0"/>
                </a:solidFill>
              </a:rPr>
              <a:t>:        </a:t>
            </a:r>
            <a:r>
              <a:rPr lang="en-US" sz="3100" dirty="0" err="1" smtClean="0">
                <a:solidFill>
                  <a:srgbClr val="0070C0"/>
                </a:solidFill>
              </a:rPr>
              <a:t>chồi</a:t>
            </a:r>
            <a:r>
              <a:rPr lang="en-US" sz="3100" dirty="0" smtClean="0">
                <a:solidFill>
                  <a:srgbClr val="0070C0"/>
                </a:solidFill>
              </a:rPr>
              <a:t> 2 </a:t>
            </a:r>
            <a:r>
              <a:rPr lang="en-US" sz="3100" dirty="0" smtClean="0">
                <a:solidFill>
                  <a:srgbClr val="FF0000"/>
                </a:solidFill>
              </a:rPr>
              <a:t/>
            </a:r>
            <a:br>
              <a:rPr lang="en-US" sz="3100" dirty="0" smtClean="0">
                <a:solidFill>
                  <a:srgbClr val="FF0000"/>
                </a:solidFill>
              </a:rPr>
            </a:br>
            <a:r>
              <a:rPr lang="en-US" dirty="0" smtClean="0"/>
              <a:t/>
            </a:r>
            <a:br>
              <a:rPr lang="en-US" dirty="0" smtClean="0"/>
            </a:br>
            <a:endParaRPr lang="vi-VN" dirty="0"/>
          </a:p>
        </p:txBody>
      </p:sp>
      <p:sp>
        <p:nvSpPr>
          <p:cNvPr id="4" name="Title 1"/>
          <p:cNvSpPr txBox="1">
            <a:spLocks/>
          </p:cNvSpPr>
          <p:nvPr/>
        </p:nvSpPr>
        <p:spPr>
          <a:xfrm>
            <a:off x="685800" y="2362200"/>
            <a:ext cx="8229600" cy="1143000"/>
          </a:xfrm>
          <a:prstGeom prst="rect">
            <a:avLst/>
          </a:prstGeom>
        </p:spPr>
        <p:txBody>
          <a:bodyPr vert="horz" lIns="91440" tIns="45720" rIns="91440" bIns="45720" rtlCol="0" anchor="ctr">
            <a:normAutofit fontScale="4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vi-VN"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Title 1"/>
          <p:cNvSpPr txBox="1">
            <a:spLocks/>
          </p:cNvSpPr>
          <p:nvPr/>
        </p:nvSpPr>
        <p:spPr>
          <a:xfrm>
            <a:off x="381000" y="2895600"/>
            <a:ext cx="8229600" cy="1143000"/>
          </a:xfrm>
          <a:prstGeom prst="rect">
            <a:avLst/>
          </a:prstGeom>
        </p:spPr>
        <p:txBody>
          <a:bodyPr vert="horz" lIns="91440" tIns="45720" rIns="91440" bIns="45720" rtlCol="0" anchor="ctr">
            <a:normAutofit fontScale="3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r>
              <a:rPr lang="en-US" sz="10700" dirty="0" err="1" smtClean="0">
                <a:solidFill>
                  <a:srgbClr val="00B050"/>
                </a:solidFill>
                <a:latin typeface="+mj-lt"/>
                <a:ea typeface="+mj-ea"/>
                <a:cs typeface="+mj-cs"/>
              </a:rPr>
              <a:t>G</a:t>
            </a:r>
            <a:r>
              <a:rPr kumimoji="0" lang="en-US" sz="10700" b="0" i="0" u="none" strike="noStrike" kern="1200" cap="none" spc="0" normalizeH="0" baseline="0" noProof="0" dirty="0" err="1" smtClean="0">
                <a:ln>
                  <a:noFill/>
                </a:ln>
                <a:solidFill>
                  <a:srgbClr val="00B050"/>
                </a:solidFill>
                <a:effectLst/>
                <a:uLnTx/>
                <a:uFillTx/>
                <a:latin typeface="+mj-lt"/>
                <a:ea typeface="+mj-ea"/>
                <a:cs typeface="+mj-cs"/>
              </a:rPr>
              <a:t>iáo</a:t>
            </a:r>
            <a:r>
              <a:rPr kumimoji="0" lang="en-US" sz="10700" b="0" i="0" u="none" strike="noStrike" kern="1200" cap="none" spc="0" normalizeH="0" noProof="0" dirty="0" smtClean="0">
                <a:ln>
                  <a:noFill/>
                </a:ln>
                <a:solidFill>
                  <a:srgbClr val="00B050"/>
                </a:solidFill>
                <a:effectLst/>
                <a:uLnTx/>
                <a:uFillTx/>
                <a:latin typeface="+mj-lt"/>
                <a:ea typeface="+mj-ea"/>
                <a:cs typeface="+mj-cs"/>
              </a:rPr>
              <a:t> </a:t>
            </a:r>
            <a:r>
              <a:rPr kumimoji="0" lang="en-US" sz="10700" b="0" i="0" u="none" strike="noStrike" kern="1200" cap="none" spc="0" normalizeH="0" noProof="0" dirty="0" err="1" smtClean="0">
                <a:ln>
                  <a:noFill/>
                </a:ln>
                <a:solidFill>
                  <a:srgbClr val="00B050"/>
                </a:solidFill>
                <a:effectLst/>
                <a:uLnTx/>
                <a:uFillTx/>
                <a:latin typeface="+mj-lt"/>
                <a:ea typeface="+mj-ea"/>
                <a:cs typeface="+mj-cs"/>
              </a:rPr>
              <a:t>viên</a:t>
            </a:r>
            <a:r>
              <a:rPr kumimoji="0" lang="en-US" sz="10700" b="0" i="0" u="none" strike="noStrike" kern="1200" cap="none" spc="0" normalizeH="0" noProof="0" dirty="0" smtClean="0">
                <a:ln>
                  <a:noFill/>
                </a:ln>
                <a:solidFill>
                  <a:srgbClr val="00B050"/>
                </a:solidFill>
                <a:effectLst/>
                <a:uLnTx/>
                <a:uFillTx/>
                <a:latin typeface="+mj-lt"/>
                <a:ea typeface="+mj-ea"/>
                <a:cs typeface="+mj-cs"/>
              </a:rPr>
              <a:t> : </a:t>
            </a:r>
            <a:r>
              <a:rPr kumimoji="0" lang="en-US" sz="10700" b="0" i="0" u="none" strike="noStrike" kern="1200" cap="none" spc="0" normalizeH="0" noProof="0" dirty="0" err="1" smtClean="0">
                <a:ln>
                  <a:noFill/>
                </a:ln>
                <a:solidFill>
                  <a:srgbClr val="00B050"/>
                </a:solidFill>
                <a:effectLst/>
                <a:uLnTx/>
                <a:uFillTx/>
                <a:latin typeface="+mj-lt"/>
                <a:ea typeface="+mj-ea"/>
                <a:cs typeface="+mj-cs"/>
              </a:rPr>
              <a:t>Nguyễn</a:t>
            </a:r>
            <a:r>
              <a:rPr kumimoji="0" lang="en-US" sz="10700" b="0" i="0" u="none" strike="noStrike" kern="1200" cap="none" spc="0" normalizeH="0" noProof="0" dirty="0" smtClean="0">
                <a:ln>
                  <a:noFill/>
                </a:ln>
                <a:solidFill>
                  <a:srgbClr val="00B050"/>
                </a:solidFill>
                <a:effectLst/>
                <a:uLnTx/>
                <a:uFillTx/>
                <a:latin typeface="+mj-lt"/>
                <a:ea typeface="+mj-ea"/>
                <a:cs typeface="+mj-cs"/>
              </a:rPr>
              <a:t> </a:t>
            </a:r>
            <a:r>
              <a:rPr kumimoji="0" lang="en-US" sz="10700" b="0" i="0" u="none" strike="noStrike" kern="1200" cap="none" spc="0" normalizeH="0" noProof="0" dirty="0" err="1" smtClean="0">
                <a:ln>
                  <a:noFill/>
                </a:ln>
                <a:solidFill>
                  <a:srgbClr val="00B050"/>
                </a:solidFill>
                <a:effectLst/>
                <a:uLnTx/>
                <a:uFillTx/>
                <a:latin typeface="+mj-lt"/>
                <a:ea typeface="+mj-ea"/>
                <a:cs typeface="+mj-cs"/>
              </a:rPr>
              <a:t>Thị</a:t>
            </a:r>
            <a:r>
              <a:rPr kumimoji="0" lang="en-US" sz="10700" b="0" i="0" u="none" strike="noStrike" kern="1200" cap="none" spc="0" normalizeH="0" noProof="0" dirty="0" smtClean="0">
                <a:ln>
                  <a:noFill/>
                </a:ln>
                <a:solidFill>
                  <a:srgbClr val="00B050"/>
                </a:solidFill>
                <a:effectLst/>
                <a:uLnTx/>
                <a:uFillTx/>
                <a:latin typeface="+mj-lt"/>
                <a:ea typeface="+mj-ea"/>
                <a:cs typeface="+mj-cs"/>
              </a:rPr>
              <a:t> </a:t>
            </a:r>
            <a:r>
              <a:rPr kumimoji="0" lang="en-US" sz="10700" b="0" i="0" u="none" strike="noStrike" kern="1200" cap="none" spc="0" normalizeH="0" noProof="0" dirty="0" err="1" smtClean="0">
                <a:ln>
                  <a:noFill/>
                </a:ln>
                <a:solidFill>
                  <a:srgbClr val="00B050"/>
                </a:solidFill>
                <a:effectLst/>
                <a:uLnTx/>
                <a:uFillTx/>
                <a:latin typeface="+mj-lt"/>
                <a:ea typeface="+mj-ea"/>
                <a:cs typeface="+mj-cs"/>
              </a:rPr>
              <a:t>Lý</a:t>
            </a:r>
            <a:endParaRPr kumimoji="0" lang="en-US" sz="10700" b="0" i="0" u="none" strike="noStrike" kern="1200" cap="none" spc="0" normalizeH="0" noProof="0" dirty="0" smtClean="0">
              <a:ln>
                <a:noFill/>
              </a:ln>
              <a:solidFill>
                <a:srgbClr val="00B050"/>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10700" baseline="0" dirty="0" err="1" smtClean="0">
                <a:solidFill>
                  <a:srgbClr val="00B050"/>
                </a:solidFill>
                <a:latin typeface="+mj-lt"/>
                <a:ea typeface="+mj-ea"/>
                <a:cs typeface="+mj-cs"/>
              </a:rPr>
              <a:t>Ngày</a:t>
            </a:r>
            <a:r>
              <a:rPr lang="en-US" sz="10700" dirty="0" smtClean="0">
                <a:solidFill>
                  <a:srgbClr val="00B050"/>
                </a:solidFill>
                <a:latin typeface="+mj-lt"/>
                <a:ea typeface="+mj-ea"/>
                <a:cs typeface="+mj-cs"/>
              </a:rPr>
              <a:t> </a:t>
            </a:r>
            <a:r>
              <a:rPr lang="en-US" sz="10700" dirty="0" err="1" smtClean="0">
                <a:solidFill>
                  <a:srgbClr val="00B050"/>
                </a:solidFill>
                <a:latin typeface="+mj-lt"/>
                <a:ea typeface="+mj-ea"/>
                <a:cs typeface="+mj-cs"/>
              </a:rPr>
              <a:t>dạy</a:t>
            </a:r>
            <a:r>
              <a:rPr lang="en-US" sz="10700" dirty="0" smtClean="0">
                <a:solidFill>
                  <a:srgbClr val="00B050"/>
                </a:solidFill>
                <a:latin typeface="+mj-lt"/>
                <a:ea typeface="+mj-ea"/>
                <a:cs typeface="+mj-cs"/>
              </a:rPr>
              <a:t>: 04/ 10/ 2022</a:t>
            </a:r>
            <a:endParaRPr kumimoji="0" lang="vi-VN" sz="10700" b="0" i="0" u="none" strike="noStrike" kern="1200" cap="none" spc="0" normalizeH="0" baseline="0" noProof="0" dirty="0">
              <a:ln>
                <a:noFill/>
              </a:ln>
              <a:solidFill>
                <a:srgbClr val="00B050"/>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Users\nguyen ly\Desktop\do choi 2.png"/>
          <p:cNvPicPr>
            <a:picLocks noGrp="1" noChangeAspect="1" noChangeArrowheads="1"/>
          </p:cNvPicPr>
          <p:nvPr>
            <p:ph idx="1"/>
          </p:nvPr>
        </p:nvPicPr>
        <p:blipFill>
          <a:blip r:embed="rId2" cstate="print"/>
          <a:srcRect/>
          <a:stretch>
            <a:fillRect/>
          </a:stretch>
        </p:blipFill>
        <p:spPr bwMode="auto">
          <a:xfrm>
            <a:off x="5334000" y="2590800"/>
            <a:ext cx="2895600" cy="2133600"/>
          </a:xfrm>
          <a:prstGeom prst="rect">
            <a:avLst/>
          </a:prstGeom>
          <a:noFill/>
        </p:spPr>
      </p:pic>
      <p:sp>
        <p:nvSpPr>
          <p:cNvPr id="5" name="Title 1"/>
          <p:cNvSpPr>
            <a:spLocks noGrp="1"/>
          </p:cNvSpPr>
          <p:nvPr>
            <p:ph type="title"/>
          </p:nvPr>
        </p:nvSpPr>
        <p:spPr>
          <a:xfrm>
            <a:off x="381000" y="0"/>
            <a:ext cx="5410200" cy="6858000"/>
          </a:xfrm>
        </p:spPr>
        <p:txBody>
          <a:bodyPr>
            <a:normAutofit fontScale="90000"/>
          </a:bodyPr>
          <a:lstStyle/>
          <a:p>
            <a:pPr algn="l"/>
            <a:r>
              <a:rPr lang="en-US" sz="5300" b="1" dirty="0" smtClean="0">
                <a:solidFill>
                  <a:srgbClr val="0070C0"/>
                </a:solidFill>
              </a:rPr>
              <a:t/>
            </a:r>
            <a:br>
              <a:rPr lang="en-US" sz="5300" b="1" dirty="0" smtClean="0">
                <a:solidFill>
                  <a:srgbClr val="0070C0"/>
                </a:solidFill>
              </a:rPr>
            </a:br>
            <a:r>
              <a:rPr lang="en-US" sz="5300" b="1" dirty="0" smtClean="0">
                <a:solidFill>
                  <a:srgbClr val="0070C0"/>
                </a:solidFill>
              </a:rPr>
              <a:t/>
            </a:r>
            <a:br>
              <a:rPr lang="en-US" sz="5300" b="1" dirty="0" smtClean="0">
                <a:solidFill>
                  <a:srgbClr val="0070C0"/>
                </a:solidFill>
              </a:rPr>
            </a:br>
            <a:r>
              <a:rPr lang="en-US" sz="4900" b="1" dirty="0" err="1" smtClean="0">
                <a:solidFill>
                  <a:srgbClr val="0070C0"/>
                </a:solidFill>
              </a:rPr>
              <a:t>Bài</a:t>
            </a:r>
            <a:r>
              <a:rPr lang="en-US" sz="4900" b="1" dirty="0" smtClean="0">
                <a:solidFill>
                  <a:srgbClr val="0070C0"/>
                </a:solidFill>
              </a:rPr>
              <a:t> </a:t>
            </a:r>
            <a:r>
              <a:rPr lang="en-US" sz="4900" b="1" dirty="0" err="1" smtClean="0">
                <a:solidFill>
                  <a:srgbClr val="0070C0"/>
                </a:solidFill>
              </a:rPr>
              <a:t>thơ</a:t>
            </a:r>
            <a:r>
              <a:rPr lang="en-US" sz="4900" b="1" dirty="0" smtClean="0">
                <a:solidFill>
                  <a:srgbClr val="0070C0"/>
                </a:solidFill>
              </a:rPr>
              <a:t>: </a:t>
            </a:r>
            <a:r>
              <a:rPr lang="en-US" sz="4900" b="1" dirty="0" err="1" smtClean="0"/>
              <a:t>làm</a:t>
            </a:r>
            <a:r>
              <a:rPr lang="en-US" sz="4900" b="1" dirty="0" smtClean="0"/>
              <a:t> </a:t>
            </a:r>
            <a:r>
              <a:rPr lang="en-US" sz="4900" b="1" dirty="0" err="1" smtClean="0"/>
              <a:t>đồ</a:t>
            </a:r>
            <a:r>
              <a:rPr lang="en-US" sz="4900" b="1" dirty="0" smtClean="0"/>
              <a:t> </a:t>
            </a:r>
            <a:r>
              <a:rPr lang="en-US" sz="4900" b="1" dirty="0" err="1" smtClean="0"/>
              <a:t>chơi</a:t>
            </a:r>
            <a:r>
              <a:rPr lang="en-US" sz="4900" b="1" dirty="0" smtClean="0">
                <a:solidFill>
                  <a:srgbClr val="FF0000"/>
                </a:solidFill>
              </a:rPr>
              <a:t/>
            </a:r>
            <a:br>
              <a:rPr lang="en-US" sz="4900" b="1" dirty="0" smtClean="0">
                <a:solidFill>
                  <a:srgbClr val="FF0000"/>
                </a:solidFill>
              </a:rPr>
            </a:br>
            <a:r>
              <a:rPr lang="en-US" b="1" dirty="0" err="1" smtClean="0">
                <a:solidFill>
                  <a:srgbClr val="FF0000"/>
                </a:solidFill>
              </a:rPr>
              <a:t>Tay</a:t>
            </a:r>
            <a:r>
              <a:rPr lang="en-US" b="1" dirty="0" smtClean="0">
                <a:solidFill>
                  <a:srgbClr val="FF0000"/>
                </a:solidFill>
              </a:rPr>
              <a:t> </a:t>
            </a:r>
            <a:r>
              <a:rPr lang="en-US" b="1" dirty="0" err="1" smtClean="0">
                <a:solidFill>
                  <a:srgbClr val="FF0000"/>
                </a:solidFill>
              </a:rPr>
              <a:t>em</a:t>
            </a:r>
            <a:r>
              <a:rPr lang="en-US" b="1" dirty="0" smtClean="0">
                <a:solidFill>
                  <a:srgbClr val="FF0000"/>
                </a:solidFill>
              </a:rPr>
              <a:t> </a:t>
            </a:r>
            <a:r>
              <a:rPr lang="en-US" b="1" dirty="0" err="1" smtClean="0">
                <a:solidFill>
                  <a:srgbClr val="FF0000"/>
                </a:solidFill>
              </a:rPr>
              <a:t>bé</a:t>
            </a:r>
            <a:r>
              <a:rPr lang="en-US" b="1" dirty="0" smtClean="0">
                <a:solidFill>
                  <a:srgbClr val="FF0000"/>
                </a:solidFill>
              </a:rPr>
              <a:t> </a:t>
            </a:r>
            <a:r>
              <a:rPr lang="en-US" b="1" dirty="0" err="1" smtClean="0">
                <a:solidFill>
                  <a:srgbClr val="FF0000"/>
                </a:solidFill>
              </a:rPr>
              <a:t>tẹo</a:t>
            </a:r>
            <a:r>
              <a:rPr lang="en-US" b="1" dirty="0" smtClean="0">
                <a:solidFill>
                  <a:srgbClr val="FF0000"/>
                </a:solidFill>
              </a:rPr>
              <a:t/>
            </a:r>
            <a:br>
              <a:rPr lang="en-US" b="1" dirty="0" smtClean="0">
                <a:solidFill>
                  <a:srgbClr val="FF0000"/>
                </a:solidFill>
              </a:rPr>
            </a:br>
            <a:r>
              <a:rPr lang="en-US" b="1" dirty="0" smtClean="0">
                <a:solidFill>
                  <a:srgbClr val="FF0000"/>
                </a:solidFill>
              </a:rPr>
              <a:t> </a:t>
            </a:r>
            <a:r>
              <a:rPr lang="en-US" b="1" dirty="0" err="1" smtClean="0">
                <a:solidFill>
                  <a:srgbClr val="FF0000"/>
                </a:solidFill>
              </a:rPr>
              <a:t>Nhưng</a:t>
            </a:r>
            <a:r>
              <a:rPr lang="en-US" b="1" dirty="0" smtClean="0">
                <a:solidFill>
                  <a:srgbClr val="FF0000"/>
                </a:solidFill>
              </a:rPr>
              <a:t> </a:t>
            </a:r>
            <a:r>
              <a:rPr lang="en-US" b="1" dirty="0" err="1" smtClean="0">
                <a:solidFill>
                  <a:srgbClr val="FF0000"/>
                </a:solidFill>
              </a:rPr>
              <a:t>mà</a:t>
            </a:r>
            <a:r>
              <a:rPr lang="en-US" b="1" dirty="0" smtClean="0">
                <a:solidFill>
                  <a:srgbClr val="FF0000"/>
                </a:solidFill>
              </a:rPr>
              <a:t> </a:t>
            </a:r>
            <a:r>
              <a:rPr lang="en-US" b="1" dirty="0" err="1" smtClean="0">
                <a:solidFill>
                  <a:srgbClr val="FF0000"/>
                </a:solidFill>
              </a:rPr>
              <a:t>thật</a:t>
            </a:r>
            <a:r>
              <a:rPr lang="en-US" b="1" dirty="0" smtClean="0">
                <a:solidFill>
                  <a:srgbClr val="FF0000"/>
                </a:solidFill>
              </a:rPr>
              <a:t> </a:t>
            </a:r>
            <a:r>
              <a:rPr lang="en-US" b="1" dirty="0" err="1" smtClean="0">
                <a:solidFill>
                  <a:srgbClr val="FF0000"/>
                </a:solidFill>
              </a:rPr>
              <a:t>khéo</a:t>
            </a:r>
            <a:r>
              <a:rPr lang="en-US" b="1" dirty="0" smtClean="0">
                <a:solidFill>
                  <a:srgbClr val="FF0000"/>
                </a:solidFill>
              </a:rPr>
              <a:t/>
            </a:r>
            <a:br>
              <a:rPr lang="en-US" b="1" dirty="0" smtClean="0">
                <a:solidFill>
                  <a:srgbClr val="FF0000"/>
                </a:solidFill>
              </a:rPr>
            </a:br>
            <a:r>
              <a:rPr lang="en-US" b="1" dirty="0" err="1">
                <a:solidFill>
                  <a:srgbClr val="FF0000"/>
                </a:solidFill>
              </a:rPr>
              <a:t>B</a:t>
            </a:r>
            <a:r>
              <a:rPr lang="en-US" b="1" dirty="0" err="1" smtClean="0">
                <a:solidFill>
                  <a:srgbClr val="FF0000"/>
                </a:solidFill>
              </a:rPr>
              <a:t>iết</a:t>
            </a:r>
            <a:r>
              <a:rPr lang="en-US" b="1" dirty="0" smtClean="0">
                <a:solidFill>
                  <a:srgbClr val="FF0000"/>
                </a:solidFill>
              </a:rPr>
              <a:t> </a:t>
            </a:r>
            <a:r>
              <a:rPr lang="en-US" b="1" dirty="0" err="1" smtClean="0">
                <a:solidFill>
                  <a:srgbClr val="FF0000"/>
                </a:solidFill>
              </a:rPr>
              <a:t>làm</a:t>
            </a:r>
            <a:r>
              <a:rPr lang="en-US" b="1" dirty="0" smtClean="0">
                <a:solidFill>
                  <a:srgbClr val="FF0000"/>
                </a:solidFill>
              </a:rPr>
              <a:t> </a:t>
            </a:r>
            <a:r>
              <a:rPr lang="en-US" b="1" dirty="0" err="1" smtClean="0">
                <a:solidFill>
                  <a:srgbClr val="FF0000"/>
                </a:solidFill>
              </a:rPr>
              <a:t>đồ</a:t>
            </a:r>
            <a:r>
              <a:rPr lang="en-US" b="1" dirty="0" smtClean="0">
                <a:solidFill>
                  <a:srgbClr val="FF0000"/>
                </a:solidFill>
              </a:rPr>
              <a:t> </a:t>
            </a:r>
            <a:r>
              <a:rPr lang="en-US" b="1" dirty="0" err="1" smtClean="0">
                <a:solidFill>
                  <a:srgbClr val="FF0000"/>
                </a:solidFill>
              </a:rPr>
              <a:t>chơi</a:t>
            </a:r>
            <a:r>
              <a:rPr lang="en-US" b="1" dirty="0" smtClean="0">
                <a:solidFill>
                  <a:srgbClr val="FF0000"/>
                </a:solidFill>
              </a:rPr>
              <a:t> </a:t>
            </a:r>
            <a:br>
              <a:rPr lang="en-US" b="1" dirty="0" smtClean="0">
                <a:solidFill>
                  <a:srgbClr val="FF0000"/>
                </a:solidFill>
              </a:rPr>
            </a:br>
            <a:r>
              <a:rPr lang="en-US" b="1" dirty="0">
                <a:solidFill>
                  <a:srgbClr val="FF0000"/>
                </a:solidFill>
              </a:rPr>
              <a:t>T</a:t>
            </a:r>
            <a:r>
              <a:rPr lang="en-US" b="1" dirty="0" smtClean="0">
                <a:solidFill>
                  <a:srgbClr val="FF0000"/>
                </a:solidFill>
              </a:rPr>
              <a:t>heo </a:t>
            </a:r>
            <a:r>
              <a:rPr lang="en-US" b="1" dirty="0" err="1" smtClean="0">
                <a:solidFill>
                  <a:srgbClr val="FF0000"/>
                </a:solidFill>
              </a:rPr>
              <a:t>đúng</a:t>
            </a:r>
            <a:r>
              <a:rPr lang="en-US" b="1" dirty="0" smtClean="0">
                <a:solidFill>
                  <a:srgbClr val="FF0000"/>
                </a:solidFill>
              </a:rPr>
              <a:t> </a:t>
            </a:r>
            <a:r>
              <a:rPr lang="en-US" b="1" dirty="0" err="1" smtClean="0">
                <a:solidFill>
                  <a:srgbClr val="FF0000"/>
                </a:solidFill>
              </a:rPr>
              <a:t>những</a:t>
            </a:r>
            <a:r>
              <a:rPr lang="en-US" b="1" dirty="0" smtClean="0">
                <a:solidFill>
                  <a:srgbClr val="FF0000"/>
                </a:solidFill>
              </a:rPr>
              <a:t> </a:t>
            </a:r>
            <a:r>
              <a:rPr lang="en-US" b="1" dirty="0" err="1" smtClean="0">
                <a:solidFill>
                  <a:srgbClr val="FF0000"/>
                </a:solidFill>
              </a:rPr>
              <a:t>lời</a:t>
            </a:r>
            <a:r>
              <a:rPr lang="en-US" b="1" dirty="0" smtClean="0">
                <a:solidFill>
                  <a:srgbClr val="FF0000"/>
                </a:solidFill>
              </a:rPr>
              <a:t/>
            </a:r>
            <a:br>
              <a:rPr lang="en-US" b="1" dirty="0" smtClean="0">
                <a:solidFill>
                  <a:srgbClr val="FF0000"/>
                </a:solidFill>
              </a:rPr>
            </a:br>
            <a:r>
              <a:rPr lang="en-US" b="1" dirty="0" err="1">
                <a:solidFill>
                  <a:srgbClr val="FF0000"/>
                </a:solidFill>
              </a:rPr>
              <a:t>C</a:t>
            </a:r>
            <a:r>
              <a:rPr lang="en-US" b="1" dirty="0" err="1" smtClean="0">
                <a:solidFill>
                  <a:srgbClr val="FF0000"/>
                </a:solidFill>
              </a:rPr>
              <a:t>ô</a:t>
            </a:r>
            <a:r>
              <a:rPr lang="en-US" b="1" dirty="0" smtClean="0">
                <a:solidFill>
                  <a:srgbClr val="FF0000"/>
                </a:solidFill>
              </a:rPr>
              <a:t> </a:t>
            </a:r>
            <a:r>
              <a:rPr lang="en-US" b="1" dirty="0" err="1" smtClean="0">
                <a:solidFill>
                  <a:srgbClr val="FF0000"/>
                </a:solidFill>
              </a:rPr>
              <a:t>em</a:t>
            </a:r>
            <a:r>
              <a:rPr lang="en-US" b="1" dirty="0" smtClean="0">
                <a:solidFill>
                  <a:srgbClr val="FF0000"/>
                </a:solidFill>
              </a:rPr>
              <a:t> </a:t>
            </a:r>
            <a:r>
              <a:rPr lang="en-US" b="1" dirty="0" err="1" smtClean="0">
                <a:solidFill>
                  <a:srgbClr val="FF0000"/>
                </a:solidFill>
              </a:rPr>
              <a:t>thường</a:t>
            </a:r>
            <a:r>
              <a:rPr lang="en-US" b="1" dirty="0" smtClean="0">
                <a:solidFill>
                  <a:srgbClr val="FF0000"/>
                </a:solidFill>
              </a:rPr>
              <a:t> </a:t>
            </a:r>
            <a:r>
              <a:rPr lang="en-US" b="1" dirty="0" err="1" smtClean="0">
                <a:solidFill>
                  <a:srgbClr val="FF0000"/>
                </a:solidFill>
              </a:rPr>
              <a:t>dạy</a:t>
            </a:r>
            <a:r>
              <a:rPr lang="en-US" b="1" dirty="0" smtClean="0">
                <a:solidFill>
                  <a:srgbClr val="FF0000"/>
                </a:solidFill>
              </a:rPr>
              <a:t/>
            </a:r>
            <a:br>
              <a:rPr lang="en-US" b="1" dirty="0" smtClean="0">
                <a:solidFill>
                  <a:srgbClr val="FF0000"/>
                </a:solidFill>
              </a:rPr>
            </a:br>
            <a:r>
              <a:rPr lang="en-US" b="1" dirty="0" err="1" smtClean="0">
                <a:solidFill>
                  <a:srgbClr val="FF0000"/>
                </a:solidFill>
              </a:rPr>
              <a:t>Làm</a:t>
            </a:r>
            <a:r>
              <a:rPr lang="en-US" b="1" dirty="0" smtClean="0">
                <a:solidFill>
                  <a:srgbClr val="FF0000"/>
                </a:solidFill>
              </a:rPr>
              <a:t> </a:t>
            </a:r>
            <a:r>
              <a:rPr lang="en-US" b="1" dirty="0" err="1" smtClean="0">
                <a:solidFill>
                  <a:srgbClr val="FF0000"/>
                </a:solidFill>
              </a:rPr>
              <a:t>cho</a:t>
            </a:r>
            <a:r>
              <a:rPr lang="en-US" b="1" dirty="0" smtClean="0">
                <a:solidFill>
                  <a:srgbClr val="FF0000"/>
                </a:solidFill>
              </a:rPr>
              <a:t> </a:t>
            </a:r>
            <a:r>
              <a:rPr lang="en-US" b="1" dirty="0" err="1" smtClean="0">
                <a:solidFill>
                  <a:srgbClr val="FF0000"/>
                </a:solidFill>
              </a:rPr>
              <a:t>cẩn</a:t>
            </a:r>
            <a:r>
              <a:rPr lang="en-US" b="1" dirty="0" smtClean="0">
                <a:solidFill>
                  <a:srgbClr val="FF0000"/>
                </a:solidFill>
              </a:rPr>
              <a:t> </a:t>
            </a:r>
            <a:r>
              <a:rPr lang="en-US" b="1" dirty="0" err="1" smtClean="0">
                <a:solidFill>
                  <a:srgbClr val="FF0000"/>
                </a:solidFill>
              </a:rPr>
              <a:t>thận</a:t>
            </a:r>
            <a:r>
              <a:rPr lang="en-US" b="1" dirty="0" smtClean="0">
                <a:solidFill>
                  <a:srgbClr val="FF0000"/>
                </a:solidFill>
              </a:rPr>
              <a:t> </a:t>
            </a:r>
            <a:br>
              <a:rPr lang="en-US" b="1" dirty="0" smtClean="0">
                <a:solidFill>
                  <a:srgbClr val="FF0000"/>
                </a:solidFill>
              </a:rPr>
            </a:br>
            <a:r>
              <a:rPr lang="en-US" b="1" dirty="0" smtClean="0">
                <a:solidFill>
                  <a:srgbClr val="FF0000"/>
                </a:solidFill>
              </a:rPr>
              <a:t>Cho </a:t>
            </a:r>
            <a:r>
              <a:rPr lang="en-US" b="1" dirty="0" err="1" smtClean="0">
                <a:solidFill>
                  <a:srgbClr val="FF0000"/>
                </a:solidFill>
              </a:rPr>
              <a:t>đẹp</a:t>
            </a:r>
            <a:r>
              <a:rPr lang="en-US" b="1" dirty="0" smtClean="0">
                <a:solidFill>
                  <a:srgbClr val="FF0000"/>
                </a:solidFill>
              </a:rPr>
              <a:t> </a:t>
            </a:r>
            <a:r>
              <a:rPr lang="en-US" b="1" dirty="0" err="1" smtClean="0">
                <a:solidFill>
                  <a:srgbClr val="FF0000"/>
                </a:solidFill>
              </a:rPr>
              <a:t>cho</a:t>
            </a:r>
            <a:r>
              <a:rPr lang="en-US" b="1" dirty="0" smtClean="0">
                <a:solidFill>
                  <a:srgbClr val="FF0000"/>
                </a:solidFill>
              </a:rPr>
              <a:t> </a:t>
            </a:r>
            <a:r>
              <a:rPr lang="en-US" b="1" dirty="0" err="1" smtClean="0">
                <a:solidFill>
                  <a:srgbClr val="FF0000"/>
                </a:solidFill>
              </a:rPr>
              <a:t>xinh</a:t>
            </a:r>
            <a:r>
              <a:rPr lang="en-US" b="1" dirty="0" smtClean="0">
                <a:solidFill>
                  <a:srgbClr val="FF0000"/>
                </a:solidFill>
              </a:rPr>
              <a:t/>
            </a:r>
            <a:br>
              <a:rPr lang="en-US" b="1" dirty="0" smtClean="0">
                <a:solidFill>
                  <a:srgbClr val="FF0000"/>
                </a:solidFill>
              </a:rPr>
            </a:br>
            <a:r>
              <a:rPr lang="en-US" b="1" dirty="0" err="1" smtClean="0">
                <a:solidFill>
                  <a:srgbClr val="FF0000"/>
                </a:solidFill>
              </a:rPr>
              <a:t>Làm</a:t>
            </a:r>
            <a:r>
              <a:rPr lang="en-US" b="1" dirty="0" smtClean="0">
                <a:solidFill>
                  <a:srgbClr val="FF0000"/>
                </a:solidFill>
              </a:rPr>
              <a:t> </a:t>
            </a:r>
            <a:r>
              <a:rPr lang="en-US" b="1" dirty="0" err="1" smtClean="0">
                <a:solidFill>
                  <a:srgbClr val="FF0000"/>
                </a:solidFill>
              </a:rPr>
              <a:t>xong</a:t>
            </a:r>
            <a:r>
              <a:rPr lang="en-US" b="1" dirty="0" smtClean="0">
                <a:solidFill>
                  <a:srgbClr val="FF0000"/>
                </a:solidFill>
              </a:rPr>
              <a:t> </a:t>
            </a:r>
            <a:r>
              <a:rPr lang="en-US" b="1" dirty="0" err="1" smtClean="0">
                <a:solidFill>
                  <a:srgbClr val="FF0000"/>
                </a:solidFill>
              </a:rPr>
              <a:t>giữ</a:t>
            </a:r>
            <a:r>
              <a:rPr lang="en-US" b="1" dirty="0" smtClean="0">
                <a:solidFill>
                  <a:srgbClr val="FF0000"/>
                </a:solidFill>
              </a:rPr>
              <a:t> </a:t>
            </a:r>
            <a:r>
              <a:rPr lang="en-US" b="1" dirty="0" err="1" smtClean="0">
                <a:solidFill>
                  <a:srgbClr val="FF0000"/>
                </a:solidFill>
              </a:rPr>
              <a:t>gìn</a:t>
            </a:r>
            <a:r>
              <a:rPr lang="en-US" b="1" dirty="0" smtClean="0">
                <a:solidFill>
                  <a:srgbClr val="FF0000"/>
                </a:solidFill>
              </a:rPr>
              <a:t/>
            </a:r>
            <a:br>
              <a:rPr lang="en-US" b="1" dirty="0" smtClean="0">
                <a:solidFill>
                  <a:srgbClr val="FF0000"/>
                </a:solidFill>
              </a:rPr>
            </a:br>
            <a:r>
              <a:rPr lang="en-US" b="1" dirty="0" err="1" smtClean="0">
                <a:solidFill>
                  <a:srgbClr val="FF0000"/>
                </a:solidFill>
              </a:rPr>
              <a:t>Để</a:t>
            </a:r>
            <a:r>
              <a:rPr lang="en-US" b="1" dirty="0">
                <a:solidFill>
                  <a:srgbClr val="FF0000"/>
                </a:solidFill>
              </a:rPr>
              <a:t> </a:t>
            </a:r>
            <a:r>
              <a:rPr lang="en-US" b="1" dirty="0" err="1" smtClean="0">
                <a:solidFill>
                  <a:srgbClr val="FF0000"/>
                </a:solidFill>
              </a:rPr>
              <a:t>chơi</a:t>
            </a:r>
            <a:r>
              <a:rPr lang="en-US" b="1" dirty="0" smtClean="0">
                <a:solidFill>
                  <a:srgbClr val="FF0000"/>
                </a:solidFill>
              </a:rPr>
              <a:t> </a:t>
            </a:r>
            <a:r>
              <a:rPr lang="en-US" b="1" dirty="0" err="1" smtClean="0">
                <a:solidFill>
                  <a:srgbClr val="FF0000"/>
                </a:solidFill>
              </a:rPr>
              <a:t>được</a:t>
            </a:r>
            <a:r>
              <a:rPr lang="en-US" b="1" dirty="0" smtClean="0">
                <a:solidFill>
                  <a:srgbClr val="FF0000"/>
                </a:solidFill>
              </a:rPr>
              <a:t> </a:t>
            </a:r>
            <a:r>
              <a:rPr lang="en-US" b="1" dirty="0" err="1" smtClean="0">
                <a:solidFill>
                  <a:srgbClr val="FF0000"/>
                </a:solidFill>
              </a:rPr>
              <a:t>mãi</a:t>
            </a:r>
            <a:r>
              <a:rPr lang="en-US" b="1" dirty="0" smtClean="0">
                <a:solidFill>
                  <a:srgbClr val="FF0000"/>
                </a:solidFill>
              </a:rPr>
              <a:t/>
            </a:r>
            <a:br>
              <a:rPr lang="en-US" b="1" dirty="0" smtClean="0">
                <a:solidFill>
                  <a:srgbClr val="FF0000"/>
                </a:solidFill>
              </a:rPr>
            </a:br>
            <a:r>
              <a:rPr lang="en-US" b="1" dirty="0" err="1" smtClean="0">
                <a:solidFill>
                  <a:srgbClr val="0070C0"/>
                </a:solidFill>
              </a:rPr>
              <a:t>Tác</a:t>
            </a:r>
            <a:r>
              <a:rPr lang="en-US" b="1" dirty="0" smtClean="0">
                <a:solidFill>
                  <a:srgbClr val="0070C0"/>
                </a:solidFill>
              </a:rPr>
              <a:t> </a:t>
            </a:r>
            <a:r>
              <a:rPr lang="en-US" b="1" dirty="0" err="1" smtClean="0">
                <a:solidFill>
                  <a:srgbClr val="0070C0"/>
                </a:solidFill>
              </a:rPr>
              <a:t>giả</a:t>
            </a:r>
            <a:r>
              <a:rPr lang="en-US" b="1" dirty="0" smtClean="0">
                <a:solidFill>
                  <a:srgbClr val="0070C0"/>
                </a:solidFill>
              </a:rPr>
              <a:t>: </a:t>
            </a:r>
            <a:r>
              <a:rPr lang="en-US" b="1" dirty="0" err="1" smtClean="0"/>
              <a:t>Trần</a:t>
            </a:r>
            <a:r>
              <a:rPr lang="en-US" b="1" dirty="0" smtClean="0"/>
              <a:t> </a:t>
            </a:r>
            <a:r>
              <a:rPr lang="en-US" b="1" dirty="0" err="1" smtClean="0"/>
              <a:t>Thị</a:t>
            </a:r>
            <a:r>
              <a:rPr lang="en-US" b="1" dirty="0" smtClean="0"/>
              <a:t> </a:t>
            </a:r>
            <a:r>
              <a:rPr lang="en-US" b="1" dirty="0" err="1" smtClean="0"/>
              <a:t>Phan</a:t>
            </a:r>
            <a:r>
              <a:rPr lang="en-US" b="1" dirty="0" smtClean="0">
                <a:solidFill>
                  <a:srgbClr val="FF0000"/>
                </a:solidFill>
              </a:rPr>
              <a:t/>
            </a:r>
            <a:br>
              <a:rPr lang="en-US" b="1" dirty="0" smtClean="0">
                <a:solidFill>
                  <a:srgbClr val="FF0000"/>
                </a:solidFill>
              </a:rPr>
            </a:br>
            <a:r>
              <a:rPr lang="en-US" sz="4900" b="1" dirty="0" smtClean="0">
                <a:solidFill>
                  <a:srgbClr val="FF0000"/>
                </a:solidFill>
              </a:rPr>
              <a:t/>
            </a:r>
            <a:br>
              <a:rPr lang="en-US" sz="4900" b="1" dirty="0" smtClean="0">
                <a:solidFill>
                  <a:srgbClr val="FF0000"/>
                </a:solidFill>
              </a:rPr>
            </a:br>
            <a:endParaRPr lang="en-US" sz="4900" b="1" dirty="0">
              <a:solidFill>
                <a:srgbClr val="FF0000"/>
              </a:solidFill>
            </a:endParaRPr>
          </a:p>
        </p:txBody>
      </p:sp>
      <p:pic>
        <p:nvPicPr>
          <p:cNvPr id="1026" name="Picture 2" descr="E:\Users\nguyen ly\Desktop\tải xuống.jpg"/>
          <p:cNvPicPr>
            <a:picLocks noChangeAspect="1" noChangeArrowheads="1"/>
          </p:cNvPicPr>
          <p:nvPr/>
        </p:nvPicPr>
        <p:blipFill>
          <a:blip r:embed="rId3" cstate="print"/>
          <a:srcRect/>
          <a:stretch>
            <a:fillRect/>
          </a:stretch>
        </p:blipFill>
        <p:spPr bwMode="auto">
          <a:xfrm>
            <a:off x="5334000" y="609600"/>
            <a:ext cx="2819400" cy="1905000"/>
          </a:xfrm>
          <a:prstGeom prst="rect">
            <a:avLst/>
          </a:prstGeom>
          <a:noFill/>
        </p:spPr>
      </p:pic>
      <p:pic>
        <p:nvPicPr>
          <p:cNvPr id="1027" name="Picture 3" descr="E:\Users\nguyen ly\Desktop\images.jpg"/>
          <p:cNvPicPr>
            <a:picLocks noChangeAspect="1" noChangeArrowheads="1"/>
          </p:cNvPicPr>
          <p:nvPr/>
        </p:nvPicPr>
        <p:blipFill>
          <a:blip r:embed="rId4" cstate="print"/>
          <a:srcRect/>
          <a:stretch>
            <a:fillRect/>
          </a:stretch>
        </p:blipFill>
        <p:spPr bwMode="auto">
          <a:xfrm>
            <a:off x="5334000" y="4876800"/>
            <a:ext cx="2743200" cy="17811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ox(in)">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box(in)">
                                      <p:cBhvr>
                                        <p:cTn id="12" dur="500"/>
                                        <p:tgtEl>
                                          <p:spTgt spid="205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027"/>
                                        </p:tgtEl>
                                        <p:attrNameLst>
                                          <p:attrName>style.visibility</p:attrName>
                                        </p:attrNameLst>
                                      </p:cBhvr>
                                      <p:to>
                                        <p:strVal val="visible"/>
                                      </p:to>
                                    </p:set>
                                    <p:animEffect transition="in" filter="box(in)">
                                      <p:cBhvr>
                                        <p:cTn id="17"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US" sz="2800" b="1" dirty="0" err="1" smtClean="0">
                <a:solidFill>
                  <a:srgbClr val="FF0000"/>
                </a:solidFill>
                <a:latin typeface="Times New Roman" pitchFamily="18" charset="0"/>
                <a:cs typeface="Times New Roman" pitchFamily="18" charset="0"/>
              </a:rPr>
              <a:t>Trò</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chơi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chọn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đúng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a:t>
            </a:r>
            <a:r>
              <a:rPr lang="en-US" sz="2800" b="1" dirty="0" err="1" smtClean="0">
                <a:solidFill>
                  <a:srgbClr val="FF0000"/>
                </a:solidFill>
                <a:latin typeface=".VnAvant" pitchFamily="34" charset="0"/>
                <a:cs typeface="Times New Roman" pitchFamily="18" charset="0"/>
              </a:rPr>
              <a:t>a</a:t>
            </a:r>
            <a:r>
              <a:rPr lang="en-US" sz="2800" b="1" dirty="0" err="1" smtClean="0">
                <a:solidFill>
                  <a:srgbClr val="FF0000"/>
                </a:solidFill>
                <a:latin typeface="Times New Roman" pitchFamily="18" charset="0"/>
                <a:cs typeface="Times New Roman" pitchFamily="18" charset="0"/>
              </a:rPr>
              <a:t>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có</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trong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b</a:t>
            </a:r>
            <a:r>
              <a:rPr lang="en-US" sz="2800" b="1" dirty="0" err="1" smtClean="0">
                <a:solidFill>
                  <a:srgbClr val="FF0000"/>
                </a:solidFill>
                <a:latin typeface="UTM Avo" pitchFamily="18" charset="0"/>
                <a:cs typeface="Times New Roman" pitchFamily="18" charset="0"/>
              </a:rPr>
              <a:t>à</a:t>
            </a:r>
            <a:r>
              <a:rPr lang="en-US" sz="2800" b="1" dirty="0" err="1" smtClean="0">
                <a:solidFill>
                  <a:srgbClr val="FF0000"/>
                </a:solidFill>
                <a:latin typeface="Times New Roman" pitchFamily="18" charset="0"/>
                <a:cs typeface="Times New Roman" pitchFamily="18" charset="0"/>
              </a:rPr>
              <a:t>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thơ</a:t>
            </a:r>
            <a:endParaRPr lang="en-US" sz="2800" b="1" dirty="0">
              <a:solidFill>
                <a:srgbClr val="FF0000"/>
              </a:solidFill>
              <a:latin typeface="Times New Roman" pitchFamily="18" charset="0"/>
              <a:cs typeface="Times New Roman" pitchFamily="18" charset="0"/>
            </a:endParaRPr>
          </a:p>
        </p:txBody>
      </p:sp>
      <p:pic>
        <p:nvPicPr>
          <p:cNvPr id="4" name="Picture 2" descr="E:\Users\nguyen ly\Desktop\tải xuống.jpg"/>
          <p:cNvPicPr>
            <a:picLocks noGrp="1" noChangeAspect="1" noChangeArrowheads="1"/>
          </p:cNvPicPr>
          <p:nvPr>
            <p:ph idx="1"/>
          </p:nvPr>
        </p:nvPicPr>
        <p:blipFill>
          <a:blip r:embed="rId2" cstate="print"/>
          <a:srcRect/>
          <a:stretch>
            <a:fillRect/>
          </a:stretch>
        </p:blipFill>
        <p:spPr bwMode="auto">
          <a:xfrm>
            <a:off x="1524000" y="914400"/>
            <a:ext cx="2466975" cy="1847850"/>
          </a:xfrm>
          <a:prstGeom prst="rect">
            <a:avLst/>
          </a:prstGeom>
          <a:noFill/>
        </p:spPr>
      </p:pic>
      <p:pic>
        <p:nvPicPr>
          <p:cNvPr id="5" name="Picture 2" descr="E:\Users\nguyen ly\Desktop\do choi 2.png"/>
          <p:cNvPicPr>
            <a:picLocks noChangeAspect="1" noChangeArrowheads="1"/>
          </p:cNvPicPr>
          <p:nvPr/>
        </p:nvPicPr>
        <p:blipFill>
          <a:blip r:embed="rId3" cstate="print"/>
          <a:srcRect/>
          <a:stretch>
            <a:fillRect/>
          </a:stretch>
        </p:blipFill>
        <p:spPr bwMode="auto">
          <a:xfrm>
            <a:off x="5486400" y="838200"/>
            <a:ext cx="2667000" cy="1600200"/>
          </a:xfrm>
          <a:prstGeom prst="rect">
            <a:avLst/>
          </a:prstGeom>
          <a:noFill/>
        </p:spPr>
      </p:pic>
      <p:pic>
        <p:nvPicPr>
          <p:cNvPr id="6" name="Picture 3" descr="E:\Users\nguyen ly\Desktop\images.jpg"/>
          <p:cNvPicPr>
            <a:picLocks noChangeAspect="1" noChangeArrowheads="1"/>
          </p:cNvPicPr>
          <p:nvPr/>
        </p:nvPicPr>
        <p:blipFill>
          <a:blip r:embed="rId4" cstate="print"/>
          <a:srcRect/>
          <a:stretch>
            <a:fillRect/>
          </a:stretch>
        </p:blipFill>
        <p:spPr bwMode="auto">
          <a:xfrm>
            <a:off x="5486400" y="4724400"/>
            <a:ext cx="2743200" cy="1905000"/>
          </a:xfrm>
          <a:prstGeom prst="rect">
            <a:avLst/>
          </a:prstGeom>
          <a:noFill/>
        </p:spPr>
      </p:pic>
      <p:pic>
        <p:nvPicPr>
          <p:cNvPr id="1026" name="Picture 2" descr="E:\Users\nguyen ly\Desktop\tải xuống (3).jpg"/>
          <p:cNvPicPr>
            <a:picLocks noChangeAspect="1" noChangeArrowheads="1"/>
          </p:cNvPicPr>
          <p:nvPr/>
        </p:nvPicPr>
        <p:blipFill>
          <a:blip r:embed="rId5" cstate="print"/>
          <a:srcRect/>
          <a:stretch>
            <a:fillRect/>
          </a:stretch>
        </p:blipFill>
        <p:spPr bwMode="auto">
          <a:xfrm>
            <a:off x="1676400" y="5019675"/>
            <a:ext cx="2486025" cy="1609725"/>
          </a:xfrm>
          <a:prstGeom prst="rect">
            <a:avLst/>
          </a:prstGeom>
          <a:noFill/>
        </p:spPr>
      </p:pic>
      <p:pic>
        <p:nvPicPr>
          <p:cNvPr id="1027" name="Picture 3" descr="E:\Users\nguyen ly\Desktop\tải xuống (2).jpg"/>
          <p:cNvPicPr>
            <a:picLocks noChangeAspect="1" noChangeArrowheads="1"/>
          </p:cNvPicPr>
          <p:nvPr/>
        </p:nvPicPr>
        <p:blipFill>
          <a:blip r:embed="rId6" cstate="print"/>
          <a:srcRect/>
          <a:stretch>
            <a:fillRect/>
          </a:stretch>
        </p:blipFill>
        <p:spPr bwMode="auto">
          <a:xfrm>
            <a:off x="5562600" y="2743200"/>
            <a:ext cx="2533650" cy="1800225"/>
          </a:xfrm>
          <a:prstGeom prst="rect">
            <a:avLst/>
          </a:prstGeom>
          <a:noFill/>
        </p:spPr>
      </p:pic>
      <p:pic>
        <p:nvPicPr>
          <p:cNvPr id="1028" name="Picture 4" descr="E:\Users\nguyen ly\Desktop\tải xuống (1).jpg"/>
          <p:cNvPicPr>
            <a:picLocks noChangeAspect="1" noChangeArrowheads="1"/>
          </p:cNvPicPr>
          <p:nvPr/>
        </p:nvPicPr>
        <p:blipFill>
          <a:blip r:embed="rId7" cstate="print"/>
          <a:srcRect/>
          <a:stretch>
            <a:fillRect/>
          </a:stretch>
        </p:blipFill>
        <p:spPr bwMode="auto">
          <a:xfrm>
            <a:off x="1600200" y="2895600"/>
            <a:ext cx="2457450" cy="1857375"/>
          </a:xfrm>
          <a:prstGeom prst="rect">
            <a:avLst/>
          </a:prstGeom>
          <a:noFill/>
        </p:spPr>
      </p:pic>
      <p:cxnSp>
        <p:nvCxnSpPr>
          <p:cNvPr id="11" name="Straight Connector 10"/>
          <p:cNvCxnSpPr/>
          <p:nvPr/>
        </p:nvCxnSpPr>
        <p:spPr>
          <a:xfrm flipH="1">
            <a:off x="5562600" y="2895600"/>
            <a:ext cx="2514600" cy="1752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638800" y="2895600"/>
            <a:ext cx="2438400" cy="1752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1600200" y="3048000"/>
            <a:ext cx="2438400" cy="1905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600200" y="3048000"/>
            <a:ext cx="2438400" cy="1828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752600" y="5105400"/>
            <a:ext cx="2362200" cy="1752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1752600" y="5029200"/>
            <a:ext cx="2438400" cy="18288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ox(in)">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ox(in)">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ox(in)">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ox(in)">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box(in)">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ox(in)">
                                      <p:cBhvr>
                                        <p:cTn id="3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10</Words>
  <Application>Microsoft Office PowerPoint</Application>
  <PresentationFormat>On-screen Show (4:3)</PresentationFormat>
  <Paragraphs>8</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  CHỦ ĐỀ : TRƯỜNG MẦM NON MÔN: VĂN HỌC  ĐỀ TÀI: THƠ : Làm đồ chơi Dạy lớp:        chồi 2   </vt:lpstr>
      <vt:lpstr>  Bài thơ: làm đồ chơi Tay em bé tẹo  Nhưng mà thật khéo Biết làm đồ chơi  Theo đúng những lời Cô em thường dạy Làm cho cẩn thận  Cho đẹp cho xinh Làm xong giữ gìn Để chơi được mãi Tác giả: Trần Thị Phan  </vt:lpstr>
      <vt:lpstr>Trò chơi: chọn đúng tranh có trong bài thơ</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nguyen ly</dc:creator>
  <cp:lastModifiedBy>ngo anh</cp:lastModifiedBy>
  <cp:revision>13</cp:revision>
  <dcterms:created xsi:type="dcterms:W3CDTF">2022-02-23T17:19:34Z</dcterms:created>
  <dcterms:modified xsi:type="dcterms:W3CDTF">2023-04-19T14:40:25Z</dcterms:modified>
</cp:coreProperties>
</file>