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5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7D"/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BA76-2C93-4125-932B-28BF285F65AA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0DD8-4D4E-49A6-AB3E-7DB88FE22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7B7-7618-4153-963F-5F3E006F957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7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</a:t>
            </a:r>
            <a:r>
              <a:rPr lang="en-US" b="1" dirty="0" smtClean="0"/>
              <a:t>CHỦ ĐỀ: BẢN THÂN</a:t>
            </a:r>
            <a:br>
              <a:rPr lang="en-US" b="1" dirty="0" smtClean="0"/>
            </a:br>
            <a:r>
              <a:rPr lang="en-US" b="1" dirty="0" smtClean="0"/>
              <a:t>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khoa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tài:Tìm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      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4 -5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04/ 10/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2023</a:t>
            </a:r>
            <a: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quan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nào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biến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mất</a:t>
            </a:r>
            <a:endParaRPr lang="en-US" b="1" dirty="0">
              <a:solidFill>
                <a:srgbClr val="0070C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99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4419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16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3716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Users\nguyen ly\Desktop\mon-an-ngay-tet-cho-b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9982200" cy="6858000"/>
          </a:xfrm>
          <a:prstGeom prst="rect">
            <a:avLst/>
          </a:prstGeom>
          <a:noFill/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95800" y="0"/>
            <a:ext cx="44196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UTM Avo" pitchFamily="18" charset="0"/>
              </a:rPr>
              <a:t>Đố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bé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biết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tên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gọi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của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những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bộ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phận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này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nhé</a:t>
            </a:r>
            <a:endParaRPr lang="en-US" sz="4000" b="1" dirty="0" smtClean="0">
              <a:latin typeface="UTM Avo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24384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Users\nguyen ly\Desktop\Ảnh 3 Các gai vị giác trên lưỡi sẽ giúp con cảm nhận được mùi vị thức ă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686800" cy="5410200"/>
          </a:xfrm>
          <a:prstGeom prst="rect">
            <a:avLst/>
          </a:prstGeom>
          <a:noFill/>
        </p:spPr>
      </p:pic>
      <p:pic>
        <p:nvPicPr>
          <p:cNvPr id="5" name="Picture 2" descr="E:\Users\nguyen ly\Desktop\Ảnh 3 Các gai vị giác trên lưỡi sẽ giúp con cảm nhận được mùi vị thức ă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6242" y="0"/>
            <a:ext cx="100326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nguyen ly\Desktop\sho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429000" cy="5867400"/>
          </a:xfrm>
          <a:prstGeom prst="rect">
            <a:avLst/>
          </a:prstGeom>
          <a:noFill/>
        </p:spPr>
      </p:pic>
      <p:pic>
        <p:nvPicPr>
          <p:cNvPr id="5" name="Picture 5" descr="C:\Documents and Settings\Angelia Perkins\Application Data\Microsoft\Media Catalog\Downloaded Clips\cl1\PE02774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1"/>
            <a:ext cx="3599507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876800" y="3581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sers\nguyen ly\Desktop\3029.png_8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105400" cy="5638800"/>
          </a:xfrm>
          <a:prstGeom prst="rect">
            <a:avLst/>
          </a:prstGeom>
          <a:noFill/>
        </p:spPr>
      </p:pic>
      <p:pic>
        <p:nvPicPr>
          <p:cNvPr id="5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3600" y="3505200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Users\nguyen ly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6248400"/>
          </a:xfrm>
          <a:prstGeom prst="rect">
            <a:avLst/>
          </a:prstGeom>
          <a:noFill/>
        </p:spPr>
      </p:pic>
      <p:pic>
        <p:nvPicPr>
          <p:cNvPr id="7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67400" y="32766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Lan\Local Settings\Temporary Internet Files\Content.IE5\8P6R8TA3\MCPE02758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5115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8400" y="4267200"/>
            <a:ext cx="2362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7170" name="Picture 2" descr="E:\Users\nguyen ly\Desktop\Luyen_cho_be_tu_a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800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Angelia Perkins\Application Data\Microsoft\Media Catalog\Downloaded Clips\cl4\BD10373_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5600" y="4419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8194" name="Picture 2" descr="E:\Users\nguyen ly\Desktop\2495.png_8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19100"/>
            <a:ext cx="50863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quan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0668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3657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1242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61</Words>
  <Application>Microsoft Office PowerPoint</Application>
  <PresentationFormat>On-screen Show (4:3)</PresentationFormat>
  <Paragraphs>22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       CHỦ ĐỀ: BẢN THÂN          Môn : Khám phá khoa học Đề tài:Tìm hiểu về 5 giác quan                                  của  bé   Dạy trẻ: 4 -5 Tuổi    Người dạy: Nguyễn Thị Lý  Ngày dạy: 04/ 10/ 2023 </vt:lpstr>
      <vt:lpstr>Slide 2</vt:lpstr>
      <vt:lpstr>Slide 3</vt:lpstr>
      <vt:lpstr>Thị giác</vt:lpstr>
      <vt:lpstr>Slide 5</vt:lpstr>
      <vt:lpstr>Slide 6</vt:lpstr>
      <vt:lpstr>Slide 7</vt:lpstr>
      <vt:lpstr>Slide 8</vt:lpstr>
      <vt:lpstr>Năm giác quan</vt:lpstr>
      <vt:lpstr>Trò chơi: giác quan nào biến mất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BẢN THÂN Môn : Khám phá khoa học Đề tài:Tìm hiểu về 5 giác quan                            của bé</dc:title>
  <dc:creator>nguyen ly</dc:creator>
  <cp:lastModifiedBy>ngo anh</cp:lastModifiedBy>
  <cp:revision>44</cp:revision>
  <dcterms:created xsi:type="dcterms:W3CDTF">2021-10-08T16:59:48Z</dcterms:created>
  <dcterms:modified xsi:type="dcterms:W3CDTF">2023-05-24T14:29:43Z</dcterms:modified>
</cp:coreProperties>
</file>