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61" r:id="rId6"/>
    <p:sldId id="260" r:id="rId7"/>
    <p:sldId id="279" r:id="rId8"/>
    <p:sldId id="262" r:id="rId9"/>
    <p:sldId id="269" r:id="rId10"/>
    <p:sldId id="271" r:id="rId11"/>
    <p:sldId id="273" r:id="rId12"/>
    <p:sldId id="275" r:id="rId13"/>
    <p:sldId id="263" r:id="rId14"/>
    <p:sldId id="264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097F-ACE8-491B-A8F8-E38CE44953C5}" type="datetimeFigureOut">
              <a:rPr lang="en-US" smtClean="0"/>
              <a:pPr/>
              <a:t>5/25/2023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hac%20thieu%20nhi%203-4%20tuoi\Em%20Tap%20Lai%20O%20To%20-%20Nhac%20Thieu%20Nhi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ai-hinh-nen-dep-cho-may-tin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0" y="609600"/>
            <a:ext cx="6400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ÂM NHẠC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1828800"/>
            <a:ext cx="67818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“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đỏ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4-5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400" b="1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iền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7" name="Em Tap Lai O To - Nhac Thieu Nh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33400" y="7620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0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9" name="Picture 5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478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3" name="AutoShape 5" descr="Kết quả hình ảnh cho TRANH BAI HAT ANH PHI CÔ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895" name="AutoShape 7" descr="Kết quả hình ảnh cho TRANH BAI HAT ANH PHI CÔ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5897" name="Picture 9" descr="Kết quả hình ảnh cho TRANH BAI HAT ANH PHI C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429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nhPhiCongOi-BeTrieuVy-24298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89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90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22khung-anh-xi-tru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7026" cy="6858000"/>
          </a:xfrm>
        </p:spPr>
      </p:pic>
      <p:sp>
        <p:nvSpPr>
          <p:cNvPr id="5" name="Rectangle 4"/>
          <p:cNvSpPr/>
          <p:nvPr/>
        </p:nvSpPr>
        <p:spPr>
          <a:xfrm>
            <a:off x="381000" y="1524000"/>
            <a:ext cx="4572000" cy="169277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</a:rPr>
              <a:t>Trò</a:t>
            </a:r>
            <a:r>
              <a:rPr lang="en-US" sz="6000" b="1" dirty="0" smtClean="0">
                <a:solidFill>
                  <a:srgbClr val="FF0000"/>
                </a:solidFill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</a:rPr>
              <a:t>chơi</a:t>
            </a:r>
            <a:r>
              <a:rPr lang="en-US" sz="6000" b="1" dirty="0" smtClean="0">
                <a:solidFill>
                  <a:srgbClr val="FF0000"/>
                </a:solidFill>
              </a:rPr>
              <a:t>:</a:t>
            </a:r>
          </a:p>
          <a:p>
            <a:pPr algn="ctr"/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7" name="Picture 12" descr="Kết quả hình ảnh cho trò chơi ai nhanh h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45" y="2370385"/>
            <a:ext cx="4343400" cy="114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:\phông nền\4fed29e6_3091574d_hinh-nen-de-thuong23_resiz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2526" y="15240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1447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4" name="Picture 4" descr="hinh nen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05" name="WordArt 5"/>
          <p:cNvSpPr>
            <a:spLocks noChangeArrowheads="1" noChangeShapeType="1" noTextEdit="1"/>
          </p:cNvSpPr>
          <p:nvPr/>
        </p:nvSpPr>
        <p:spPr bwMode="auto">
          <a:xfrm>
            <a:off x="1524000" y="990600"/>
            <a:ext cx="6248400" cy="27003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80"/>
                </a:solidFill>
                <a:latin typeface="Times New Roman"/>
                <a:cs typeface="Times New Roman"/>
              </a:rPr>
              <a:t>Giờ học đến đây là hết rồi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80"/>
              </a:solidFill>
              <a:latin typeface="Times New Roman"/>
              <a:cs typeface="Times New Roman"/>
            </a:endParaRPr>
          </a:p>
        </p:txBody>
      </p:sp>
      <p:sp>
        <p:nvSpPr>
          <p:cNvPr id="102406" name="WordArt 6"/>
          <p:cNvSpPr>
            <a:spLocks noChangeArrowheads="1" noChangeShapeType="1" noTextEdit="1"/>
          </p:cNvSpPr>
          <p:nvPr/>
        </p:nvSpPr>
        <p:spPr bwMode="auto">
          <a:xfrm>
            <a:off x="1352550" y="2819400"/>
            <a:ext cx="6438900" cy="8715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Chúc các bé chăm ngoan học giỏi</a:t>
            </a:r>
            <a:endParaRPr lang="en-US" sz="36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02408" name="WordArt 8"/>
          <p:cNvSpPr>
            <a:spLocks noChangeArrowheads="1" noChangeShapeType="1" noTextEdit="1"/>
          </p:cNvSpPr>
          <p:nvPr/>
        </p:nvSpPr>
        <p:spPr bwMode="auto">
          <a:xfrm>
            <a:off x="1752600" y="4800600"/>
            <a:ext cx="5638800" cy="990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12516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khung-hinh-ngo-nghinh-tre-th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86000" y="1981200"/>
            <a:ext cx="4648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 smtClean="0">
                <a:solidFill>
                  <a:srgbClr val="002060"/>
                </a:solidFill>
              </a:rPr>
              <a:t>Dạy</a:t>
            </a:r>
            <a:r>
              <a:rPr lang="en-US" sz="7200" b="1" u="sng" dirty="0" smtClean="0">
                <a:solidFill>
                  <a:srgbClr val="002060"/>
                </a:solidFill>
              </a:rPr>
              <a:t> </a:t>
            </a:r>
            <a:r>
              <a:rPr lang="en-US" sz="7200" b="1" u="sng" dirty="0" err="1" smtClean="0">
                <a:solidFill>
                  <a:srgbClr val="002060"/>
                </a:solidFill>
              </a:rPr>
              <a:t>hát</a:t>
            </a:r>
            <a:r>
              <a:rPr lang="en-US" sz="7200" b="1" u="sng" dirty="0" smtClean="0">
                <a:solidFill>
                  <a:srgbClr val="002060"/>
                </a:solidFill>
              </a:rPr>
              <a:t>:</a:t>
            </a:r>
            <a:endParaRPr lang="en-US" sz="6600" b="1" u="sng" dirty="0" smtClean="0">
              <a:solidFill>
                <a:srgbClr val="002060"/>
              </a:solidFill>
            </a:endParaRPr>
          </a:p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Em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đi</a:t>
            </a:r>
            <a:r>
              <a:rPr lang="en-US" sz="4800" b="1" dirty="0" smtClean="0">
                <a:solidFill>
                  <a:srgbClr val="002060"/>
                </a:solidFill>
              </a:rPr>
              <a:t> qua </a:t>
            </a:r>
            <a:r>
              <a:rPr lang="en-US" sz="4800" b="1" dirty="0" err="1" smtClean="0">
                <a:solidFill>
                  <a:srgbClr val="002060"/>
                </a:solidFill>
              </a:rPr>
              <a:t>ngã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tư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đường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phố</a:t>
            </a:r>
            <a:endParaRPr lang="en-US" sz="4800" b="1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350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ảnh phương tiện giao thông\DSC07681a~1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38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ảnh phương tiện giao thông\DSC07682a~1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ảnh phương tiện giao thông\DSC07680a~1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khung-hinh-ong-mat-troi-de-thuo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09800" y="1524000"/>
            <a:ext cx="5029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FF"/>
                </a:solidFill>
              </a:rPr>
              <a:t>LỚP HÁT</a:t>
            </a:r>
          </a:p>
          <a:p>
            <a:pPr algn="ctr"/>
            <a:r>
              <a:rPr lang="en-US" sz="6000" b="1" dirty="0" smtClean="0">
                <a:solidFill>
                  <a:srgbClr val="FF00FF"/>
                </a:solidFill>
              </a:rPr>
              <a:t>TỔ, NHÓM</a:t>
            </a:r>
          </a:p>
          <a:p>
            <a:pPr algn="ctr"/>
            <a:r>
              <a:rPr lang="en-US" sz="6000" b="1" dirty="0" smtClean="0">
                <a:solidFill>
                  <a:srgbClr val="FF00FF"/>
                </a:solidFill>
              </a:rPr>
              <a:t>CÁ NHÂN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45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khung-hinh-ong-mat-troi-de-thuong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209800" y="1524000"/>
            <a:ext cx="5029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FF"/>
                </a:solidFill>
              </a:rPr>
              <a:t>Nghe</a:t>
            </a:r>
            <a:r>
              <a:rPr lang="en-US" sz="6000" b="1" dirty="0" smtClean="0">
                <a:solidFill>
                  <a:srgbClr val="FF00FF"/>
                </a:solidFill>
              </a:rPr>
              <a:t> </a:t>
            </a:r>
            <a:r>
              <a:rPr lang="en-US" sz="6000" b="1" dirty="0" err="1" smtClean="0">
                <a:solidFill>
                  <a:srgbClr val="FF00FF"/>
                </a:solidFill>
              </a:rPr>
              <a:t>hát</a:t>
            </a:r>
            <a:r>
              <a:rPr lang="en-US" sz="6000" b="1" dirty="0" smtClean="0">
                <a:solidFill>
                  <a:srgbClr val="FF00FF"/>
                </a:solidFill>
              </a:rPr>
              <a:t>: </a:t>
            </a:r>
            <a:r>
              <a:rPr lang="en-US" sz="6000" b="1" dirty="0" err="1" smtClean="0">
                <a:solidFill>
                  <a:srgbClr val="FF00FF"/>
                </a:solidFill>
              </a:rPr>
              <a:t>Anh</a:t>
            </a:r>
            <a:r>
              <a:rPr lang="en-US" sz="6000" b="1" dirty="0" smtClean="0">
                <a:solidFill>
                  <a:srgbClr val="FF00FF"/>
                </a:solidFill>
              </a:rPr>
              <a:t> phi </a:t>
            </a:r>
            <a:r>
              <a:rPr lang="en-US" sz="6000" b="1" dirty="0" err="1" smtClean="0">
                <a:solidFill>
                  <a:srgbClr val="FF00FF"/>
                </a:solidFill>
              </a:rPr>
              <a:t>công</a:t>
            </a:r>
            <a:r>
              <a:rPr lang="en-US" sz="6000" b="1" dirty="0" smtClean="0">
                <a:solidFill>
                  <a:srgbClr val="FF00FF"/>
                </a:solidFill>
              </a:rPr>
              <a:t> </a:t>
            </a:r>
            <a:r>
              <a:rPr lang="en-US" sz="6000" b="1" dirty="0" err="1" smtClean="0">
                <a:solidFill>
                  <a:srgbClr val="FF00FF"/>
                </a:solidFill>
              </a:rPr>
              <a:t>ơi</a:t>
            </a:r>
            <a:endParaRPr lang="en-US" sz="6000" b="1" dirty="0" smtClean="0">
              <a:solidFill>
                <a:srgbClr val="FF00FF"/>
              </a:solidFill>
            </a:endParaRPr>
          </a:p>
          <a:p>
            <a:endParaRPr lang="en-US" dirty="0"/>
          </a:p>
        </p:txBody>
      </p:sp>
      <p:pic>
        <p:nvPicPr>
          <p:cNvPr id="3" name="AnhPhiCongOi-BeTrieuVy-242981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9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92" name="Picture 12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34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71</Words>
  <Application>Microsoft Office PowerPoint</Application>
  <PresentationFormat>On-screen Show (4:3)</PresentationFormat>
  <Paragraphs>18</Paragraphs>
  <Slides>15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cuu vi</dc:creator>
  <cp:lastModifiedBy>Admin</cp:lastModifiedBy>
  <cp:revision>17</cp:revision>
  <dcterms:created xsi:type="dcterms:W3CDTF">2014-03-18T00:28:28Z</dcterms:created>
  <dcterms:modified xsi:type="dcterms:W3CDTF">2023-05-25T15:27:39Z</dcterms:modified>
</cp:coreProperties>
</file>