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77" r:id="rId6"/>
    <p:sldId id="278" r:id="rId7"/>
    <p:sldId id="276" r:id="rId8"/>
    <p:sldId id="279" r:id="rId9"/>
    <p:sldId id="272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Thu Phuong" initials="LTP" lastIdx="1" clrIdx="0">
    <p:extLst>
      <p:ext uri="{19B8F6BF-5375-455C-9EA6-DF929625EA0E}">
        <p15:presenceInfo xmlns:p15="http://schemas.microsoft.com/office/powerpoint/2012/main" userId="S::4306901317@student.hcmue.edu.vn::9647d146-bc75-46ef-9ae2-32d9b7d24c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5T21:38:16.67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34CB-8B58-4138-A5A3-8E53F4825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8D3C8-D7BC-416A-9787-56B6406BC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38C97-7254-4404-B96D-28457B4D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E3E37-3309-428C-AF2B-441A8785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AD22-AAE7-46C9-A5A6-F10B5743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5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E60D-21A8-419E-B5A1-5E89FD60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7CB49-B73A-457C-BBC0-EB1120967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669A8-DD2D-40BD-BBEA-6202AD4D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8FD9B-D360-4DF9-B6BA-C82EF4FA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F9470-E480-4079-A2F7-89AFEB5B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949613-D594-4530-B44C-63F0FAB17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A5BB3-B5CB-4BAC-A087-66986AACA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45A3E-D63D-445F-B8F6-CCDEA160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F3C6-6C2D-45B9-B19A-CBF08C9B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FA9D-2FE0-4D8C-87B3-975A72A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6628-E1F8-4743-BA9E-EA81CF33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E07C-5CEB-4475-82E1-4AF769F33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6174-7C91-4B0D-9309-CE103C6C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5FE33-900C-4266-9E89-79052C3C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31DDF-D003-4A2E-94F3-D98D7825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0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9F43-CE35-45FC-8760-461EEBF6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8F1E6-CA72-4FCA-B1A8-1F56103AC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4BCE4-A1A6-4168-AC58-1F86FD7E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2F25-FDB7-4103-9AE0-917BA4E0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2EC1-81F9-4A26-8077-B1A75A6F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184E-00C3-4ECF-9F92-36532959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0AD39-C7FA-4010-BDA4-2A048EC71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6B29F-18AE-4AB7-B08A-71EE19F25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1B0D0-5227-4793-BDF3-F9091F8E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821F5-8EF0-486D-B842-76AA820D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4546A-2EBF-4D4D-B29F-2B1F2105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4AA4-D680-4BE7-964A-9A9F15C9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C0058-405B-4FB3-ACC1-7E63B77A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F9E67-5D57-483F-A7B6-1B9D10445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2DB1F-018E-4127-8658-8986E4E88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6E5CD-EDD5-430A-B610-D18F48632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957D-E924-4CE1-B884-55D25B15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EC780-3FBD-4E6C-844D-5E887DE8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69438-0518-4DF1-9310-88C96957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10DD-27BE-408A-A04B-C53EB637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0C5CC-B00E-4FE0-8E7B-4423DD67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50FA6-C2A8-43EF-90BB-08FB007A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E41D4-671D-45EC-B4C3-4D9AEFB4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163CB-93A3-4CB0-A2B7-4092BF84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6C851-230D-4B13-9FEF-5084F6AB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8C4D-358B-4ED6-BAC2-57EDC6AA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7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CFD0-D5FD-4C06-BDA2-29A31B5C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1CD7-E58D-4DAB-B9CE-F6F1CA1C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05765-FE35-4415-8BF2-914ADE9B3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38C05-3848-4797-8233-EA712FE0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B8F37-FBC3-47A7-91D5-85795AD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CA72-E3E1-49D2-9645-3B76884E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B6B1-6B8D-4EAB-BF5E-4D938063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53725-1921-4ADD-90CD-A56828336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820B8-72AA-4444-848B-77404FACF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D700A-46A1-43ED-B24B-9F6DDD01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34CE0-4CF2-4D1C-B720-210AB8CD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67F04-00A7-4D3D-842A-AD1B6F0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8ABDC-A377-4A44-BDE1-EAE7D384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CBEBC-E87D-4C89-BBB5-C634ED05A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4B44C-228B-4D61-B0A5-781137398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3E81-0FB7-4543-ABD2-DF6A097AC0F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DFDAD-4E6B-448E-BC8F-1E5B0DA3B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E22C-0E6B-471F-B48E-375197350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D823-0871-43C1-A057-5DC3CD2D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omments" Target="../comments/comment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0.png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135A34-4123-488C-B9B0-FBBFB4DAD3C7}"/>
              </a:ext>
            </a:extLst>
          </p:cNvPr>
          <p:cNvSpPr txBox="1"/>
          <p:nvPr/>
        </p:nvSpPr>
        <p:spPr>
          <a:xfrm>
            <a:off x="3258152" y="3652232"/>
            <a:ext cx="6509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</a:t>
            </a:r>
          </a:p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CON VẬT CÓ SỐ LƯỢNG 7</a:t>
            </a:r>
          </a:p>
        </p:txBody>
      </p:sp>
    </p:spTree>
    <p:extLst>
      <p:ext uri="{BB962C8B-B14F-4D97-AF65-F5344CB8AC3E}">
        <p14:creationId xmlns:p14="http://schemas.microsoft.com/office/powerpoint/2010/main" val="15437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3"/>
    </mc:Choice>
    <mc:Fallback xmlns="">
      <p:transition spd="slow" advTm="108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D5B19-CABF-41BA-87B6-9CBADF605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868" y="985244"/>
            <a:ext cx="1189716" cy="16565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0F4C6F-0F60-4DEE-9E8B-69E06B187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088" y="1042031"/>
            <a:ext cx="1194920" cy="16582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145C37-203C-41A4-A20F-A31C4551F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62" y="1831501"/>
            <a:ext cx="1194920" cy="16582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9D8F6F-AA90-47D8-8CD8-7BCC9B5A9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24" y="3059151"/>
            <a:ext cx="1194920" cy="16582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5D1D9F-688B-4AE6-BAF8-C58E98006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206" y="3476536"/>
            <a:ext cx="1194920" cy="16582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8F4BF1-8F3E-4F72-81BF-24109CDF9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424" y="3094840"/>
            <a:ext cx="1194920" cy="16582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354CB5-8720-4BC3-ADCD-B3FB92C42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08" y="2362218"/>
            <a:ext cx="2023045" cy="11407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B0BCF8-46A0-41D6-95B3-F85DBD1BD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9904" y="1871159"/>
            <a:ext cx="1194920" cy="1658256"/>
          </a:xfrm>
          <a:prstGeom prst="rect">
            <a:avLst/>
          </a:prstGeom>
        </p:spPr>
      </p:pic>
      <p:pic>
        <p:nvPicPr>
          <p:cNvPr id="5120" name="Picture 5119">
            <a:extLst>
              <a:ext uri="{FF2B5EF4-FFF2-40B4-BE49-F238E27FC236}">
                <a16:creationId xmlns:a16="http://schemas.microsoft.com/office/drawing/2014/main" id="{638EED01-9F05-4CE4-8268-247C72C1EC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3188" y="2549082"/>
            <a:ext cx="2633700" cy="1453991"/>
          </a:xfrm>
          <a:prstGeom prst="rect">
            <a:avLst/>
          </a:prstGeom>
        </p:spPr>
      </p:pic>
      <p:pic>
        <p:nvPicPr>
          <p:cNvPr id="5123" name="Picture 5122">
            <a:extLst>
              <a:ext uri="{FF2B5EF4-FFF2-40B4-BE49-F238E27FC236}">
                <a16:creationId xmlns:a16="http://schemas.microsoft.com/office/drawing/2014/main" id="{9F79B671-7D00-44E1-9322-A61E1B31E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69" b="92031" l="9746" r="89831">
                        <a14:foregroundMark x1="63983" y1="16195" x2="19492" y2="23650"/>
                        <a14:foregroundMark x1="69068" y1="13882" x2="26271" y2="19280"/>
                        <a14:foregroundMark x1="82627" y1="23907" x2="74576" y2="39332"/>
                        <a14:foregroundMark x1="83475" y1="34447" x2="66525" y2="42931"/>
                        <a14:foregroundMark x1="66525" y1="42931" x2="64831" y2="43188"/>
                        <a14:foregroundMark x1="78390" y1="41131" x2="83051" y2="53728"/>
                        <a14:foregroundMark x1="83475" y1="43959" x2="85169" y2="55013"/>
                        <a14:foregroundMark x1="82627" y1="44730" x2="83475" y2="57841"/>
                        <a14:foregroundMark x1="84322" y1="36761" x2="88136" y2="42931"/>
                        <a14:foregroundMark x1="85169" y1="52699" x2="82627" y2="67352"/>
                        <a14:foregroundMark x1="81356" y1="80463" x2="83051" y2="82262"/>
                        <a14:foregroundMark x1="30932" y1="84319" x2="34746" y2="92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7541" y="567006"/>
            <a:ext cx="1915320" cy="1795212"/>
          </a:xfrm>
          <a:prstGeom prst="rect">
            <a:avLst/>
          </a:prstGeom>
        </p:spPr>
      </p:pic>
      <p:pic>
        <p:nvPicPr>
          <p:cNvPr id="5125" name="Picture 5124">
            <a:extLst>
              <a:ext uri="{FF2B5EF4-FFF2-40B4-BE49-F238E27FC236}">
                <a16:creationId xmlns:a16="http://schemas.microsoft.com/office/drawing/2014/main" id="{36D66DF6-E5BE-4A7D-A5D5-FEC57228EA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4486" y="1568600"/>
            <a:ext cx="1914310" cy="1798476"/>
          </a:xfrm>
          <a:prstGeom prst="rect">
            <a:avLst/>
          </a:prstGeom>
        </p:spPr>
      </p:pic>
      <p:pic>
        <p:nvPicPr>
          <p:cNvPr id="5126" name="Picture 5125">
            <a:extLst>
              <a:ext uri="{FF2B5EF4-FFF2-40B4-BE49-F238E27FC236}">
                <a16:creationId xmlns:a16="http://schemas.microsoft.com/office/drawing/2014/main" id="{E7C1221D-8AA2-4B41-9EA5-FF081A6959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4486" y="3101576"/>
            <a:ext cx="1914310" cy="1798476"/>
          </a:xfrm>
          <a:prstGeom prst="rect">
            <a:avLst/>
          </a:prstGeom>
        </p:spPr>
      </p:pic>
      <p:pic>
        <p:nvPicPr>
          <p:cNvPr id="5127" name="Picture 5126">
            <a:extLst>
              <a:ext uri="{FF2B5EF4-FFF2-40B4-BE49-F238E27FC236}">
                <a16:creationId xmlns:a16="http://schemas.microsoft.com/office/drawing/2014/main" id="{FF8C7B40-DD61-41FA-B129-C4CD302CAF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3704" y="4025707"/>
            <a:ext cx="1914310" cy="1798476"/>
          </a:xfrm>
          <a:prstGeom prst="rect">
            <a:avLst/>
          </a:prstGeom>
        </p:spPr>
      </p:pic>
      <p:pic>
        <p:nvPicPr>
          <p:cNvPr id="5128" name="Picture 5127">
            <a:extLst>
              <a:ext uri="{FF2B5EF4-FFF2-40B4-BE49-F238E27FC236}">
                <a16:creationId xmlns:a16="http://schemas.microsoft.com/office/drawing/2014/main" id="{E38BF76D-81E6-4E18-ABB9-B7677E2086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6922" y="1134121"/>
            <a:ext cx="1914310" cy="1798476"/>
          </a:xfrm>
          <a:prstGeom prst="rect">
            <a:avLst/>
          </a:prstGeom>
        </p:spPr>
      </p:pic>
      <p:pic>
        <p:nvPicPr>
          <p:cNvPr id="5129" name="Picture 5128">
            <a:extLst>
              <a:ext uri="{FF2B5EF4-FFF2-40B4-BE49-F238E27FC236}">
                <a16:creationId xmlns:a16="http://schemas.microsoft.com/office/drawing/2014/main" id="{BF41F06E-4CC0-4EB4-AF31-09B31FA314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2950" y="2525069"/>
            <a:ext cx="1914310" cy="1798476"/>
          </a:xfrm>
          <a:prstGeom prst="rect">
            <a:avLst/>
          </a:prstGeom>
        </p:spPr>
      </p:pic>
      <p:pic>
        <p:nvPicPr>
          <p:cNvPr id="5130" name="Picture 5129">
            <a:extLst>
              <a:ext uri="{FF2B5EF4-FFF2-40B4-BE49-F238E27FC236}">
                <a16:creationId xmlns:a16="http://schemas.microsoft.com/office/drawing/2014/main" id="{E1384316-FE38-4F38-BAE2-E648C0EA5B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2406" y="3938226"/>
            <a:ext cx="1914310" cy="1798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6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7"/>
    </mc:Choice>
    <mc:Fallback xmlns="">
      <p:transition spd="slow" advTm="59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77C21-872C-4893-93C2-CA701DDDE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983"/>
            <a:ext cx="12192000" cy="3916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CC094B-3340-4D9D-9368-07A821ECB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270"/>
            <a:ext cx="12192000" cy="2166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DFFD5E-6933-44B5-83DF-E5F2B44B4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77" y="-559072"/>
            <a:ext cx="3520199" cy="298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709BE9-43AD-4FEB-B2D1-133B380FA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344556"/>
            <a:ext cx="9833113" cy="4250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E801B1-6302-4968-82F9-F7B3E503851A}"/>
              </a:ext>
            </a:extLst>
          </p:cNvPr>
          <p:cNvSpPr txBox="1"/>
          <p:nvPr/>
        </p:nvSpPr>
        <p:spPr>
          <a:xfrm>
            <a:off x="2481463" y="1793379"/>
            <a:ext cx="7896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PHỤ HUYNH Ở NHỮNG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27956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8"/>
    </mc:Choice>
    <mc:Fallback xmlns="">
      <p:transition spd="slow" advTm="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BAAF83-14CD-4A8B-B104-6F4B27134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66" y="0"/>
            <a:ext cx="2504049" cy="13986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0743F-5E33-4560-A8F7-A69B81371B4C}"/>
              </a:ext>
            </a:extLst>
          </p:cNvPr>
          <p:cNvCxnSpPr>
            <a:cxnSpLocks/>
          </p:cNvCxnSpPr>
          <p:nvPr/>
        </p:nvCxnSpPr>
        <p:spPr>
          <a:xfrm>
            <a:off x="1351722" y="2658513"/>
            <a:ext cx="921026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440678-776F-4AAD-9C2F-BE0762389C12}"/>
              </a:ext>
            </a:extLst>
          </p:cNvPr>
          <p:cNvCxnSpPr>
            <a:cxnSpLocks/>
          </p:cNvCxnSpPr>
          <p:nvPr/>
        </p:nvCxnSpPr>
        <p:spPr>
          <a:xfrm>
            <a:off x="967409" y="5005341"/>
            <a:ext cx="1062824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Số 5 Có Ý Nghĩa Gì? Số 5 Hợp Với Mệnh Nào?">
            <a:extLst>
              <a:ext uri="{FF2B5EF4-FFF2-40B4-BE49-F238E27FC236}">
                <a16:creationId xmlns:a16="http://schemas.microsoft.com/office/drawing/2014/main" id="{D85174B8-9FFD-4216-8971-69C0C674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33" b="90385" l="10000" r="90000">
                        <a14:foregroundMark x1="35167" y1="9402" x2="49167" y2="10470"/>
                        <a14:foregroundMark x1="49167" y1="10470" x2="57000" y2="8547"/>
                        <a14:foregroundMark x1="43500" y1="89530" x2="53500" y2="90385"/>
                        <a14:foregroundMark x1="53500" y1="90385" x2="55833" y2="89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19" y="5429677"/>
            <a:ext cx="1651552" cy="11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D2D385-323F-49D6-B0D6-AB7B4B9A9C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540" y1="13351" x2="45455" y2="14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935" y="5088314"/>
            <a:ext cx="2860606" cy="1538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7B15D4-8B24-44B7-8D18-60A56330AF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99" b="98951" l="1200" r="98200">
                        <a14:foregroundMark x1="6800" y1="7517" x2="17200" y2="6119"/>
                        <a14:foregroundMark x1="17200" y1="6119" x2="17200" y2="5594"/>
                        <a14:foregroundMark x1="3800" y1="6469" x2="5200" y2="12063"/>
                        <a14:foregroundMark x1="17800" y1="1573" x2="17400" y2="1573"/>
                        <a14:foregroundMark x1="2400" y1="12762" x2="3200" y2="12762"/>
                        <a14:foregroundMark x1="2600" y1="11713" x2="1400" y2="11713"/>
                        <a14:foregroundMark x1="91400" y1="24476" x2="98200" y2="45280"/>
                        <a14:foregroundMark x1="46600" y1="79895" x2="48000" y2="89685"/>
                        <a14:foregroundMark x1="48000" y1="89685" x2="49200" y2="91608"/>
                        <a14:foregroundMark x1="48000" y1="93881" x2="48000" y2="93881"/>
                        <a14:foregroundMark x1="45000" y1="95280" x2="45000" y2="95280"/>
                        <a14:foregroundMark x1="45200" y1="93531" x2="45200" y2="93531"/>
                        <a14:foregroundMark x1="42200" y1="94406" x2="42200" y2="94406"/>
                        <a14:foregroundMark x1="40600" y1="97552" x2="40600" y2="97552"/>
                        <a14:foregroundMark x1="48600" y1="95629" x2="48600" y2="95629"/>
                        <a14:foregroundMark x1="47200" y1="97203" x2="47200" y2="97203"/>
                        <a14:foregroundMark x1="46200" y1="98252" x2="46200" y2="98252"/>
                        <a14:foregroundMark x1="45200" y1="98951" x2="45200" y2="98951"/>
                        <a14:foregroundMark x1="40000" y1="97902" x2="40000" y2="97902"/>
                        <a14:foregroundMark x1="43400" y1="94406" x2="43400" y2="94406"/>
                        <a14:foregroundMark x1="41000" y1="94755" x2="41000" y2="94755"/>
                        <a14:foregroundMark x1="35200" y1="80420" x2="30200" y2="90734"/>
                        <a14:foregroundMark x1="30200" y1="90734" x2="30200" y2="91958"/>
                        <a14:foregroundMark x1="26600" y1="93182" x2="26600" y2="93182"/>
                        <a14:foregroundMark x1="23200" y1="94580" x2="23200" y2="94580"/>
                        <a14:foregroundMark x1="20800" y1="95629" x2="20800" y2="95629"/>
                        <a14:foregroundMark x1="21400" y1="92133" x2="21400" y2="92133"/>
                        <a14:foregroundMark x1="22400" y1="92657" x2="22400" y2="92657"/>
                        <a14:foregroundMark x1="24200" y1="92308" x2="24200" y2="9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2454" y="971213"/>
            <a:ext cx="1651552" cy="168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0D95E2-778A-41E4-AA84-3E0C9A9AD0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0423" y="1008290"/>
            <a:ext cx="1652159" cy="16887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65D244-6BE2-4C5B-8F36-E0ABBFC3F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9920" y="1008290"/>
            <a:ext cx="1652159" cy="16887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0CA6D4-F597-4E85-B5C1-7B73BAD2EF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2079" y="971213"/>
            <a:ext cx="1652159" cy="1688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C7A771-5D07-4B69-A32E-2EDDD17A2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2517" y="1008290"/>
            <a:ext cx="1652159" cy="1688738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4ED9D3DF-0069-4724-BC70-69D3F1B9DF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7000" l="10000" r="96250">
                        <a14:foregroundMark x1="89219" y1="26400" x2="95938" y2="79200"/>
                        <a14:foregroundMark x1="96250" y1="89800" x2="94375" y2="96000"/>
                        <a14:foregroundMark x1="41563" y1="43400" x2="39375" y2="48400"/>
                        <a14:foregroundMark x1="43281" y1="96600" x2="40625" y2="97000"/>
                        <a14:backgroundMark x1="34688" y1="75400" x2="41094" y2="85800"/>
                        <a14:backgroundMark x1="54063" y1="88400" x2="60313" y2="82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7293" y="2720907"/>
            <a:ext cx="2504050" cy="2394933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6CAED596-0BD4-4749-B145-ECCA8BD7B9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9148" y="2668772"/>
            <a:ext cx="2499577" cy="2395936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2A011485-4C4C-4C4E-AAEF-D05E4CCDF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5215" y="2672109"/>
            <a:ext cx="2499577" cy="2395936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587748B0-670D-411D-AE90-8C87FB1D1C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7637" y="2675446"/>
            <a:ext cx="2499577" cy="2395936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01FDB846-94F5-4C7E-85A6-18E9AE3889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5238" y="2668772"/>
            <a:ext cx="2499577" cy="2395936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2A98CB66-680B-45AE-889B-1E04AE8709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40701" y="2644634"/>
            <a:ext cx="2499577" cy="2395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8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31"/>
    </mc:Choice>
    <mc:Fallback xmlns="">
      <p:transition spd="slow" advTm="85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38737 -0.58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28 L 0.23463 -0.2946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135A34-4123-488C-B9B0-FBBFB4DAD3C7}"/>
              </a:ext>
            </a:extLst>
          </p:cNvPr>
          <p:cNvSpPr txBox="1"/>
          <p:nvPr/>
        </p:nvSpPr>
        <p:spPr>
          <a:xfrm>
            <a:off x="5339960" y="3764178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7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33"/>
    </mc:Choice>
    <mc:Fallback xmlns="">
      <p:transition spd="slow" advTm="150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226C8D-DB01-4887-9DAE-2DECFC235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5611" y="3283836"/>
            <a:ext cx="2630906" cy="2325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315BA2-7318-4159-A57A-99E7766B9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96" b="89855" l="10000" r="90000">
                        <a14:foregroundMark x1="32000" y1="8696" x2="39000" y2="8857"/>
                        <a14:foregroundMark x1="39000" y1="8857" x2="46625" y2="8696"/>
                        <a14:foregroundMark x1="46625" y1="8696" x2="46875" y2="8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5611" y="1812875"/>
            <a:ext cx="2482115" cy="184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F4029-2F22-4D49-ABB6-26C9301C3F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70" b="94732" l="709" r="97518">
                        <a14:foregroundMark x1="35816" y1="5978" x2="33333" y2="9524"/>
                        <a14:foregroundMark x1="90248" y1="14488" x2="89894" y2="22695"/>
                        <a14:foregroundMark x1="96099" y1="15907" x2="94681" y2="23100"/>
                        <a14:foregroundMark x1="94681" y1="23100" x2="94326" y2="23506"/>
                        <a14:foregroundMark x1="93617" y1="14083" x2="97163" y2="15299"/>
                        <a14:foregroundMark x1="61525" y1="11348" x2="70035" y2="16312"/>
                        <a14:foregroundMark x1="71099" y1="13171" x2="73404" y2="15502"/>
                        <a14:foregroundMark x1="39007" y1="26849" x2="45567" y2="28470"/>
                        <a14:foregroundMark x1="59220" y1="28267" x2="62589" y2="30091"/>
                        <a14:foregroundMark x1="18085" y1="46201" x2="10461" y2="59878"/>
                        <a14:foregroundMark x1="15248" y1="59878" x2="19858" y2="68794"/>
                        <a14:foregroundMark x1="19858" y1="68794" x2="18085" y2="69807"/>
                        <a14:foregroundMark x1="10816" y1="63121" x2="15603" y2="73050"/>
                        <a14:foregroundMark x1="15603" y1="73050" x2="15603" y2="73050"/>
                        <a14:foregroundMark x1="7270" y1="65653" x2="9397" y2="74873"/>
                        <a14:foregroundMark x1="9397" y1="74873" x2="10461" y2="75583"/>
                        <a14:foregroundMark x1="3369" y1="68288" x2="15603" y2="79534"/>
                        <a14:foregroundMark x1="15603" y1="79534" x2="17021" y2="79027"/>
                        <a14:foregroundMark x1="61525" y1="28470" x2="64362" y2="31408"/>
                        <a14:foregroundMark x1="37234" y1="24113" x2="46277" y2="28470"/>
                        <a14:foregroundMark x1="59929" y1="25633" x2="67199" y2="28065"/>
                        <a14:foregroundMark x1="94326" y1="48126" x2="97872" y2="57548"/>
                        <a14:foregroundMark x1="97872" y1="57548" x2="96454" y2="57548"/>
                        <a14:foregroundMark x1="92908" y1="42756" x2="91844" y2="47214"/>
                        <a14:foregroundMark x1="93617" y1="40831" x2="97518" y2="46403"/>
                        <a14:foregroundMark x1="17021" y1="41439" x2="16766" y2="42021"/>
                        <a14:foregroundMark x1="15248" y1="26039" x2="16312" y2="36170"/>
                        <a14:foregroundMark x1="14539" y1="33840" x2="20213" y2="38804"/>
                        <a14:foregroundMark x1="15653" y1="40925" x2="16667" y2="41945"/>
                        <a14:foregroundMark x1="12362" y1="37619" x2="12742" y2="38001"/>
                        <a14:foregroundMark x1="13475" y1="33637" x2="14528" y2="35516"/>
                        <a14:foregroundMark x1="29610" y1="5370" x2="28546" y2="17123"/>
                        <a14:foregroundMark x1="29965" y1="5572" x2="43794" y2="11550"/>
                        <a14:foregroundMark x1="50177" y1="10537" x2="59929" y2="10740"/>
                        <a14:foregroundMark x1="54965" y1="9119" x2="57801" y2="10740"/>
                        <a14:foregroundMark x1="47340" y1="10334" x2="49113" y2="10942"/>
                        <a14:foregroundMark x1="18179" y1="26087" x2="17376" y2="35258"/>
                        <a14:foregroundMark x1="18391" y1="23663" x2="18332" y2="24333"/>
                        <a14:foregroundMark x1="16571" y1="40290" x2="18161" y2="42198"/>
                        <a14:foregroundMark x1="14148" y1="37383" x2="14289" y2="37553"/>
                        <a14:foregroundMark x1="12589" y1="51976" x2="19858" y2="68693"/>
                        <a14:foregroundMark x1="19858" y1="68693" x2="22518" y2="71023"/>
                        <a14:foregroundMark x1="31738" y1="90375" x2="42908" y2="94732"/>
                        <a14:foregroundMark x1="42908" y1="94732" x2="46631" y2="94529"/>
                        <a14:foregroundMark x1="10816" y1="90172" x2="23936" y2="91489"/>
                        <a14:foregroundMark x1="23936" y1="91489" x2="23936" y2="91388"/>
                        <a14:foregroundMark x1="7270" y1="91388" x2="20213" y2="92503"/>
                        <a14:foregroundMark x1="709" y1="91185" x2="17908" y2="93110"/>
                        <a14:foregroundMark x1="17908" y1="93110" x2="20213" y2="92908"/>
                        <a14:foregroundMark x1="5851" y1="90780" x2="25000" y2="93516"/>
                        <a14:backgroundMark x1="11879" y1="46809" x2="5496" y2="53597"/>
                        <a14:backgroundMark x1="5496" y1="53597" x2="1418" y2="55319"/>
                        <a14:backgroundMark x1="11879" y1="35866" x2="12589" y2="37589"/>
                        <a14:backgroundMark x1="14894" y1="40223" x2="13475" y2="39615"/>
                        <a14:backgroundMark x1="11879" y1="45998" x2="10816" y2="47518"/>
                        <a14:backgroundMark x1="14539" y1="39412" x2="15248" y2="39615"/>
                        <a14:backgroundMark x1="13830" y1="39615" x2="16667" y2="40223"/>
                        <a14:backgroundMark x1="25709" y1="18338" x2="21277" y2="20871"/>
                        <a14:backgroundMark x1="25709" y1="17325" x2="25355" y2="19352"/>
                        <a14:backgroundMark x1="21631" y1="20466" x2="19149" y2="21884"/>
                        <a14:backgroundMark x1="19149" y1="21884" x2="17376" y2="23303"/>
                        <a14:backgroundMark x1="17021" y1="23911" x2="14894" y2="25836"/>
                        <a14:backgroundMark x1="10461" y1="53293" x2="3014" y2="58865"/>
                        <a14:backgroundMark x1="3723" y1="57953" x2="1418" y2="61499"/>
                        <a14:backgroundMark x1="13830" y1="44580" x2="9929" y2="51976"/>
                        <a14:backgroundMark x1="9929" y1="51976" x2="9397" y2="52381"/>
                        <a14:backgroundMark x1="15248" y1="41743" x2="13475" y2="44782"/>
                        <a14:backgroundMark x1="12766" y1="37994" x2="14539" y2="39818"/>
                        <a14:backgroundMark x1="15957" y1="41743" x2="14184" y2="43364"/>
                        <a14:backgroundMark x1="8688" y1="50557" x2="5851" y2="55117"/>
                        <a14:backgroundMark x1="10461" y1="52178" x2="4078" y2="57143"/>
                        <a14:backgroundMark x1="2482" y1="61499" x2="709" y2="648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33" y="490650"/>
            <a:ext cx="1295237" cy="207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72617-D605-4108-87EB-9FAC9130A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0282" y="490650"/>
            <a:ext cx="1298561" cy="2078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94BAE-107F-4421-AC05-96F08A24E2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8843" y="492209"/>
            <a:ext cx="1298561" cy="207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F10C32-7E97-4793-B7F0-8A61685CEB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7404" y="490650"/>
            <a:ext cx="1298561" cy="2078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28EB5C-8749-4D71-B140-E2E7CB1EA1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5965" y="490650"/>
            <a:ext cx="1298561" cy="2078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F3FB5-146D-4071-89B0-0C331D372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6949" y="490650"/>
            <a:ext cx="1298561" cy="2078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C7A320-FA4D-477B-B55D-6FFE0F078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5510" y="490650"/>
            <a:ext cx="1298561" cy="20789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B9C8EE-AA2A-4013-A217-218EE119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9113" y1="78251" x2="54610" y2="83215"/>
                        <a14:backgroundMark x1="41489" y1="79669" x2="41135" y2="82506"/>
                        <a14:backgroundMark x1="39362" y1="81324" x2="41135" y2="8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58" y="2569566"/>
            <a:ext cx="2107586" cy="25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22107C3-36D8-43CF-B2AC-918CE408E0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895" y="2567170"/>
            <a:ext cx="2109399" cy="25727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75AE25-9C70-429A-A3E3-32452C6FDC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1300" y="2565691"/>
            <a:ext cx="2109399" cy="2572735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F3BA4347-0962-4BDD-9FC2-2E251A3F20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8123" y="2618351"/>
            <a:ext cx="2109399" cy="2572735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96A5C858-C250-452C-8696-BA1B4CCB65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8094" y="2665577"/>
            <a:ext cx="2109399" cy="2572735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16BCD649-F61D-49B6-8C0B-A52E9B2E8C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6670" y="2665576"/>
            <a:ext cx="2109399" cy="257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2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7"/>
    </mc:Choice>
    <mc:Fallback xmlns="">
      <p:transition spd="slow" advTm="60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6797 -0.1495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38 -0.00208 L -0.1875 -0.0592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15BA2-7318-4159-A57A-99E7766B9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96" b="89855" l="10000" r="90000">
                        <a14:foregroundMark x1="32000" y1="8696" x2="39000" y2="8857"/>
                        <a14:foregroundMark x1="39000" y1="8857" x2="46625" y2="8696"/>
                        <a14:foregroundMark x1="46625" y1="8696" x2="46875" y2="8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2756" y="768879"/>
            <a:ext cx="2482115" cy="184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F4029-2F22-4D49-ABB6-26C9301C3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70" b="94732" l="709" r="97518">
                        <a14:foregroundMark x1="35816" y1="5978" x2="33333" y2="9524"/>
                        <a14:foregroundMark x1="90248" y1="14488" x2="89894" y2="22695"/>
                        <a14:foregroundMark x1="96099" y1="15907" x2="94681" y2="23100"/>
                        <a14:foregroundMark x1="94681" y1="23100" x2="94326" y2="23506"/>
                        <a14:foregroundMark x1="93617" y1="14083" x2="97163" y2="15299"/>
                        <a14:foregroundMark x1="61525" y1="11348" x2="70035" y2="16312"/>
                        <a14:foregroundMark x1="71099" y1="13171" x2="73404" y2="15502"/>
                        <a14:foregroundMark x1="39007" y1="26849" x2="45567" y2="28470"/>
                        <a14:foregroundMark x1="59220" y1="28267" x2="62589" y2="30091"/>
                        <a14:foregroundMark x1="18085" y1="46201" x2="10461" y2="59878"/>
                        <a14:foregroundMark x1="15248" y1="59878" x2="19858" y2="68794"/>
                        <a14:foregroundMark x1="19858" y1="68794" x2="18085" y2="69807"/>
                        <a14:foregroundMark x1="10816" y1="63121" x2="15603" y2="73050"/>
                        <a14:foregroundMark x1="15603" y1="73050" x2="15603" y2="73050"/>
                        <a14:foregroundMark x1="7270" y1="65653" x2="9397" y2="74873"/>
                        <a14:foregroundMark x1="9397" y1="74873" x2="10461" y2="75583"/>
                        <a14:foregroundMark x1="3369" y1="68288" x2="15603" y2="79534"/>
                        <a14:foregroundMark x1="15603" y1="79534" x2="17021" y2="79027"/>
                        <a14:foregroundMark x1="61525" y1="28470" x2="64362" y2="31408"/>
                        <a14:foregroundMark x1="37234" y1="24113" x2="46277" y2="28470"/>
                        <a14:foregroundMark x1="59929" y1="25633" x2="67199" y2="28065"/>
                        <a14:foregroundMark x1="94326" y1="48126" x2="97872" y2="57548"/>
                        <a14:foregroundMark x1="97872" y1="57548" x2="96454" y2="57548"/>
                        <a14:foregroundMark x1="92908" y1="42756" x2="91844" y2="47214"/>
                        <a14:foregroundMark x1="93617" y1="40831" x2="97518" y2="46403"/>
                        <a14:foregroundMark x1="17021" y1="41439" x2="16766" y2="42021"/>
                        <a14:foregroundMark x1="15248" y1="26039" x2="16312" y2="36170"/>
                        <a14:foregroundMark x1="14539" y1="33840" x2="20213" y2="38804"/>
                        <a14:foregroundMark x1="15653" y1="40925" x2="16667" y2="41945"/>
                        <a14:foregroundMark x1="12362" y1="37619" x2="12742" y2="38001"/>
                        <a14:foregroundMark x1="13475" y1="33637" x2="14528" y2="35516"/>
                        <a14:foregroundMark x1="29610" y1="5370" x2="28546" y2="17123"/>
                        <a14:foregroundMark x1="29965" y1="5572" x2="43794" y2="11550"/>
                        <a14:foregroundMark x1="50177" y1="10537" x2="59929" y2="10740"/>
                        <a14:foregroundMark x1="54965" y1="9119" x2="57801" y2="10740"/>
                        <a14:foregroundMark x1="47340" y1="10334" x2="49113" y2="10942"/>
                        <a14:foregroundMark x1="18179" y1="26087" x2="17376" y2="35258"/>
                        <a14:foregroundMark x1="18391" y1="23663" x2="18332" y2="24333"/>
                        <a14:foregroundMark x1="16571" y1="40290" x2="18161" y2="42198"/>
                        <a14:foregroundMark x1="14148" y1="37383" x2="14289" y2="37553"/>
                        <a14:foregroundMark x1="12589" y1="51976" x2="19858" y2="68693"/>
                        <a14:foregroundMark x1="19858" y1="68693" x2="22518" y2="71023"/>
                        <a14:foregroundMark x1="31738" y1="90375" x2="42908" y2="94732"/>
                        <a14:foregroundMark x1="42908" y1="94732" x2="46631" y2="94529"/>
                        <a14:foregroundMark x1="10816" y1="90172" x2="23936" y2="91489"/>
                        <a14:foregroundMark x1="23936" y1="91489" x2="23936" y2="91388"/>
                        <a14:foregroundMark x1="7270" y1="91388" x2="20213" y2="92503"/>
                        <a14:foregroundMark x1="709" y1="91185" x2="17908" y2="93110"/>
                        <a14:foregroundMark x1="17908" y1="93110" x2="20213" y2="92908"/>
                        <a14:foregroundMark x1="5851" y1="90780" x2="25000" y2="93516"/>
                        <a14:backgroundMark x1="11879" y1="46809" x2="5496" y2="53597"/>
                        <a14:backgroundMark x1="5496" y1="53597" x2="1418" y2="55319"/>
                        <a14:backgroundMark x1="11879" y1="35866" x2="12589" y2="37589"/>
                        <a14:backgroundMark x1="14894" y1="40223" x2="13475" y2="39615"/>
                        <a14:backgroundMark x1="11879" y1="45998" x2="10816" y2="47518"/>
                        <a14:backgroundMark x1="14539" y1="39412" x2="15248" y2="39615"/>
                        <a14:backgroundMark x1="13830" y1="39615" x2="16667" y2="40223"/>
                        <a14:backgroundMark x1="25709" y1="18338" x2="21277" y2="20871"/>
                        <a14:backgroundMark x1="25709" y1="17325" x2="25355" y2="19352"/>
                        <a14:backgroundMark x1="21631" y1="20466" x2="19149" y2="21884"/>
                        <a14:backgroundMark x1="19149" y1="21884" x2="17376" y2="23303"/>
                        <a14:backgroundMark x1="17021" y1="23911" x2="14894" y2="25836"/>
                        <a14:backgroundMark x1="10461" y1="53293" x2="3014" y2="58865"/>
                        <a14:backgroundMark x1="3723" y1="57953" x2="1418" y2="61499"/>
                        <a14:backgroundMark x1="13830" y1="44580" x2="9929" y2="51976"/>
                        <a14:backgroundMark x1="9929" y1="51976" x2="9397" y2="52381"/>
                        <a14:backgroundMark x1="15248" y1="41743" x2="13475" y2="44782"/>
                        <a14:backgroundMark x1="12766" y1="37994" x2="14539" y2="39818"/>
                        <a14:backgroundMark x1="15957" y1="41743" x2="14184" y2="43364"/>
                        <a14:backgroundMark x1="8688" y1="50557" x2="5851" y2="55117"/>
                        <a14:backgroundMark x1="10461" y1="52178" x2="4078" y2="57143"/>
                        <a14:backgroundMark x1="2482" y1="61499" x2="709" y2="648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33" y="490650"/>
            <a:ext cx="1295237" cy="207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72617-D605-4108-87EB-9FAC9130A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282" y="490650"/>
            <a:ext cx="1298561" cy="2078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94BAE-107F-4421-AC05-96F08A24E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843" y="492209"/>
            <a:ext cx="1298561" cy="207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F10C32-7E97-4793-B7F0-8A61685CE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404" y="490650"/>
            <a:ext cx="1298561" cy="2078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28EB5C-8749-4D71-B140-E2E7CB1EA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965" y="490650"/>
            <a:ext cx="1298561" cy="2078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F3FB5-146D-4071-89B0-0C331D3722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949" y="490650"/>
            <a:ext cx="1298561" cy="2078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C7A320-FA4D-477B-B55D-6FFE0F078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5510" y="490650"/>
            <a:ext cx="1298561" cy="20789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B9C8EE-AA2A-4013-A217-218EE119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9113" y1="78251" x2="54610" y2="83215"/>
                        <a14:backgroundMark x1="41489" y1="79669" x2="41135" y2="82506"/>
                        <a14:backgroundMark x1="39362" y1="81324" x2="41135" y2="8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58" y="2569566"/>
            <a:ext cx="2107586" cy="25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22107C3-36D8-43CF-B2AC-918CE408E0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895" y="2567170"/>
            <a:ext cx="2109399" cy="25727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75AE25-9C70-429A-A3E3-32452C6FDC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1300" y="2565691"/>
            <a:ext cx="2109399" cy="2572735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F3BA4347-0962-4BDD-9FC2-2E251A3F20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8123" y="2618351"/>
            <a:ext cx="2109399" cy="2572735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96A5C858-C250-452C-8696-BA1B4CCB65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094" y="2665577"/>
            <a:ext cx="2109399" cy="2572735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16BCD649-F61D-49B6-8C0B-A52E9B2E8C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6670" y="2665576"/>
            <a:ext cx="2109399" cy="2572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40587D-0691-4C66-A4B4-EB451D31BC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58513" y="3429000"/>
            <a:ext cx="2109399" cy="2572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C32CF-EB8B-4711-9C3A-35480342BF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36963" y="2743329"/>
            <a:ext cx="2633700" cy="232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2B951-6DA3-4EF2-B625-A7BA46074B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56984" y="2104695"/>
            <a:ext cx="2481287" cy="1847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3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7"/>
    </mc:Choice>
    <mc:Fallback xmlns="">
      <p:transition spd="slow" advTm="60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-0.38334 -0.1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23502 0.1347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F4029-2F22-4D49-ABB6-26C9301C3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0" b="94732" l="709" r="97518">
                        <a14:foregroundMark x1="35816" y1="5978" x2="33333" y2="9524"/>
                        <a14:foregroundMark x1="90248" y1="14488" x2="89894" y2="22695"/>
                        <a14:foregroundMark x1="96099" y1="15907" x2="94681" y2="23100"/>
                        <a14:foregroundMark x1="94681" y1="23100" x2="94326" y2="23506"/>
                        <a14:foregroundMark x1="93617" y1="14083" x2="97163" y2="15299"/>
                        <a14:foregroundMark x1="61525" y1="11348" x2="70035" y2="16312"/>
                        <a14:foregroundMark x1="71099" y1="13171" x2="73404" y2="15502"/>
                        <a14:foregroundMark x1="39007" y1="26849" x2="45567" y2="28470"/>
                        <a14:foregroundMark x1="59220" y1="28267" x2="62589" y2="30091"/>
                        <a14:foregroundMark x1="18085" y1="46201" x2="10461" y2="59878"/>
                        <a14:foregroundMark x1="15248" y1="59878" x2="19858" y2="68794"/>
                        <a14:foregroundMark x1="19858" y1="68794" x2="18085" y2="69807"/>
                        <a14:foregroundMark x1="10816" y1="63121" x2="15603" y2="73050"/>
                        <a14:foregroundMark x1="15603" y1="73050" x2="15603" y2="73050"/>
                        <a14:foregroundMark x1="7270" y1="65653" x2="9397" y2="74873"/>
                        <a14:foregroundMark x1="9397" y1="74873" x2="10461" y2="75583"/>
                        <a14:foregroundMark x1="3369" y1="68288" x2="15603" y2="79534"/>
                        <a14:foregroundMark x1="15603" y1="79534" x2="17021" y2="79027"/>
                        <a14:foregroundMark x1="61525" y1="28470" x2="64362" y2="31408"/>
                        <a14:foregroundMark x1="37234" y1="24113" x2="46277" y2="28470"/>
                        <a14:foregroundMark x1="59929" y1="25633" x2="67199" y2="28065"/>
                        <a14:foregroundMark x1="94326" y1="48126" x2="97872" y2="57548"/>
                        <a14:foregroundMark x1="97872" y1="57548" x2="96454" y2="57548"/>
                        <a14:foregroundMark x1="92908" y1="42756" x2="91844" y2="47214"/>
                        <a14:foregroundMark x1="93617" y1="40831" x2="97518" y2="46403"/>
                        <a14:foregroundMark x1="17021" y1="41439" x2="16766" y2="42021"/>
                        <a14:foregroundMark x1="15248" y1="26039" x2="16312" y2="36170"/>
                        <a14:foregroundMark x1="14539" y1="33840" x2="20213" y2="38804"/>
                        <a14:foregroundMark x1="15653" y1="40925" x2="16667" y2="41945"/>
                        <a14:foregroundMark x1="12362" y1="37619" x2="12742" y2="38001"/>
                        <a14:foregroundMark x1="13475" y1="33637" x2="14528" y2="35516"/>
                        <a14:foregroundMark x1="29610" y1="5370" x2="28546" y2="17123"/>
                        <a14:foregroundMark x1="29965" y1="5572" x2="43794" y2="11550"/>
                        <a14:foregroundMark x1="50177" y1="10537" x2="59929" y2="10740"/>
                        <a14:foregroundMark x1="54965" y1="9119" x2="57801" y2="10740"/>
                        <a14:foregroundMark x1="47340" y1="10334" x2="49113" y2="10942"/>
                        <a14:foregroundMark x1="18179" y1="26087" x2="17376" y2="35258"/>
                        <a14:foregroundMark x1="18391" y1="23663" x2="18332" y2="24333"/>
                        <a14:foregroundMark x1="16571" y1="40290" x2="18161" y2="42198"/>
                        <a14:foregroundMark x1="14148" y1="37383" x2="14289" y2="37553"/>
                        <a14:foregroundMark x1="12589" y1="51976" x2="19858" y2="68693"/>
                        <a14:foregroundMark x1="19858" y1="68693" x2="22518" y2="71023"/>
                        <a14:foregroundMark x1="31738" y1="90375" x2="42908" y2="94732"/>
                        <a14:foregroundMark x1="42908" y1="94732" x2="46631" y2="94529"/>
                        <a14:foregroundMark x1="10816" y1="90172" x2="23936" y2="91489"/>
                        <a14:foregroundMark x1="23936" y1="91489" x2="23936" y2="91388"/>
                        <a14:foregroundMark x1="7270" y1="91388" x2="20213" y2="92503"/>
                        <a14:foregroundMark x1="709" y1="91185" x2="17908" y2="93110"/>
                        <a14:foregroundMark x1="17908" y1="93110" x2="20213" y2="92908"/>
                        <a14:foregroundMark x1="5851" y1="90780" x2="25000" y2="93516"/>
                        <a14:backgroundMark x1="11879" y1="46809" x2="5496" y2="53597"/>
                        <a14:backgroundMark x1="5496" y1="53597" x2="1418" y2="55319"/>
                        <a14:backgroundMark x1="11879" y1="35866" x2="12589" y2="37589"/>
                        <a14:backgroundMark x1="14894" y1="40223" x2="13475" y2="39615"/>
                        <a14:backgroundMark x1="11879" y1="45998" x2="10816" y2="47518"/>
                        <a14:backgroundMark x1="14539" y1="39412" x2="15248" y2="39615"/>
                        <a14:backgroundMark x1="13830" y1="39615" x2="16667" y2="40223"/>
                        <a14:backgroundMark x1="25709" y1="18338" x2="21277" y2="20871"/>
                        <a14:backgroundMark x1="25709" y1="17325" x2="25355" y2="19352"/>
                        <a14:backgroundMark x1="21631" y1="20466" x2="19149" y2="21884"/>
                        <a14:backgroundMark x1="19149" y1="21884" x2="17376" y2="23303"/>
                        <a14:backgroundMark x1="17021" y1="23911" x2="14894" y2="25836"/>
                        <a14:backgroundMark x1="10461" y1="53293" x2="3014" y2="58865"/>
                        <a14:backgroundMark x1="3723" y1="57953" x2="1418" y2="61499"/>
                        <a14:backgroundMark x1="13830" y1="44580" x2="9929" y2="51976"/>
                        <a14:backgroundMark x1="9929" y1="51976" x2="9397" y2="52381"/>
                        <a14:backgroundMark x1="15248" y1="41743" x2="13475" y2="44782"/>
                        <a14:backgroundMark x1="12766" y1="37994" x2="14539" y2="39818"/>
                        <a14:backgroundMark x1="15957" y1="41743" x2="14184" y2="43364"/>
                        <a14:backgroundMark x1="8688" y1="50557" x2="5851" y2="55117"/>
                        <a14:backgroundMark x1="10461" y1="52178" x2="4078" y2="57143"/>
                        <a14:backgroundMark x1="2482" y1="61499" x2="709" y2="648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662" y="609920"/>
            <a:ext cx="1295237" cy="207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72617-D605-4108-87EB-9FAC9130A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248" y="609920"/>
            <a:ext cx="1298561" cy="2078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94BAE-107F-4421-AC05-96F08A24E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158" y="609920"/>
            <a:ext cx="1298561" cy="207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F10C32-7E97-4793-B7F0-8A61685CE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971" y="609920"/>
            <a:ext cx="1298561" cy="2078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28EB5C-8749-4D71-B140-E2E7CB1EA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036" y="609920"/>
            <a:ext cx="1298561" cy="2078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F3FB5-146D-4071-89B0-0C331D372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597" y="602776"/>
            <a:ext cx="1298561" cy="2078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C7A320-FA4D-477B-B55D-6FFE0F078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158" y="602776"/>
            <a:ext cx="1298561" cy="2078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2B951-6DA3-4EF2-B625-A7BA46074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2428" y="2873321"/>
            <a:ext cx="2481287" cy="1847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5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7"/>
    </mc:Choice>
    <mc:Fallback xmlns="">
      <p:transition spd="slow" advTm="60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59948 0.054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4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C98668-D644-4B74-BD2A-8E7C44765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34" y="967408"/>
            <a:ext cx="4784036" cy="4055166"/>
          </a:xfrm>
          <a:prstGeom prst="rect">
            <a:avLst/>
          </a:prstGeom>
        </p:spPr>
      </p:pic>
      <p:pic>
        <p:nvPicPr>
          <p:cNvPr id="3" name="4435188128797897936-viet">
            <a:hlinkClick r:id="" action="ppaction://media"/>
            <a:extLst>
              <a:ext uri="{FF2B5EF4-FFF2-40B4-BE49-F238E27FC236}">
                <a16:creationId xmlns:a16="http://schemas.microsoft.com/office/drawing/2014/main" id="{1EA9154A-8F70-4231-9AE6-9576CFD9580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5670" y="967407"/>
            <a:ext cx="6096000" cy="4055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9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6"/>
    </mc:Choice>
    <mc:Fallback xmlns="">
      <p:transition spd="slow" advTm="1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F4029-2F22-4D49-ABB6-26C9301C3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0" b="94732" l="709" r="97518">
                        <a14:foregroundMark x1="35816" y1="5978" x2="33333" y2="9524"/>
                        <a14:foregroundMark x1="90248" y1="14488" x2="89894" y2="22695"/>
                        <a14:foregroundMark x1="96099" y1="15907" x2="94681" y2="23100"/>
                        <a14:foregroundMark x1="94681" y1="23100" x2="94326" y2="23506"/>
                        <a14:foregroundMark x1="93617" y1="14083" x2="97163" y2="15299"/>
                        <a14:foregroundMark x1="61525" y1="11348" x2="70035" y2="16312"/>
                        <a14:foregroundMark x1="71099" y1="13171" x2="73404" y2="15502"/>
                        <a14:foregroundMark x1="39007" y1="26849" x2="45567" y2="28470"/>
                        <a14:foregroundMark x1="59220" y1="28267" x2="62589" y2="30091"/>
                        <a14:foregroundMark x1="18085" y1="46201" x2="10461" y2="59878"/>
                        <a14:foregroundMark x1="15248" y1="59878" x2="19858" y2="68794"/>
                        <a14:foregroundMark x1="19858" y1="68794" x2="18085" y2="69807"/>
                        <a14:foregroundMark x1="10816" y1="63121" x2="15603" y2="73050"/>
                        <a14:foregroundMark x1="15603" y1="73050" x2="15603" y2="73050"/>
                        <a14:foregroundMark x1="7270" y1="65653" x2="9397" y2="74873"/>
                        <a14:foregroundMark x1="9397" y1="74873" x2="10461" y2="75583"/>
                        <a14:foregroundMark x1="3369" y1="68288" x2="15603" y2="79534"/>
                        <a14:foregroundMark x1="15603" y1="79534" x2="17021" y2="79027"/>
                        <a14:foregroundMark x1="61525" y1="28470" x2="64362" y2="31408"/>
                        <a14:foregroundMark x1="37234" y1="24113" x2="46277" y2="28470"/>
                        <a14:foregroundMark x1="59929" y1="25633" x2="67199" y2="28065"/>
                        <a14:foregroundMark x1="94326" y1="48126" x2="97872" y2="57548"/>
                        <a14:foregroundMark x1="97872" y1="57548" x2="96454" y2="57548"/>
                        <a14:foregroundMark x1="92908" y1="42756" x2="91844" y2="47214"/>
                        <a14:foregroundMark x1="93617" y1="40831" x2="97518" y2="46403"/>
                        <a14:foregroundMark x1="17021" y1="41439" x2="16766" y2="42021"/>
                        <a14:foregroundMark x1="15248" y1="26039" x2="16312" y2="36170"/>
                        <a14:foregroundMark x1="14539" y1="33840" x2="20213" y2="38804"/>
                        <a14:foregroundMark x1="15653" y1="40925" x2="16667" y2="41945"/>
                        <a14:foregroundMark x1="12362" y1="37619" x2="12742" y2="38001"/>
                        <a14:foregroundMark x1="13475" y1="33637" x2="14528" y2="35516"/>
                        <a14:foregroundMark x1="29610" y1="5370" x2="28546" y2="17123"/>
                        <a14:foregroundMark x1="29965" y1="5572" x2="43794" y2="11550"/>
                        <a14:foregroundMark x1="50177" y1="10537" x2="59929" y2="10740"/>
                        <a14:foregroundMark x1="54965" y1="9119" x2="57801" y2="10740"/>
                        <a14:foregroundMark x1="47340" y1="10334" x2="49113" y2="10942"/>
                        <a14:foregroundMark x1="18179" y1="26087" x2="17376" y2="35258"/>
                        <a14:foregroundMark x1="18391" y1="23663" x2="18332" y2="24333"/>
                        <a14:foregroundMark x1="16571" y1="40290" x2="18161" y2="42198"/>
                        <a14:foregroundMark x1="14148" y1="37383" x2="14289" y2="37553"/>
                        <a14:foregroundMark x1="12589" y1="51976" x2="19858" y2="68693"/>
                        <a14:foregroundMark x1="19858" y1="68693" x2="22518" y2="71023"/>
                        <a14:foregroundMark x1="31738" y1="90375" x2="42908" y2="94732"/>
                        <a14:foregroundMark x1="42908" y1="94732" x2="46631" y2="94529"/>
                        <a14:foregroundMark x1="10816" y1="90172" x2="23936" y2="91489"/>
                        <a14:foregroundMark x1="23936" y1="91489" x2="23936" y2="91388"/>
                        <a14:foregroundMark x1="7270" y1="91388" x2="20213" y2="92503"/>
                        <a14:foregroundMark x1="709" y1="91185" x2="17908" y2="93110"/>
                        <a14:foregroundMark x1="17908" y1="93110" x2="20213" y2="92908"/>
                        <a14:foregroundMark x1="5851" y1="90780" x2="25000" y2="93516"/>
                        <a14:backgroundMark x1="11879" y1="46809" x2="5496" y2="53597"/>
                        <a14:backgroundMark x1="5496" y1="53597" x2="1418" y2="55319"/>
                        <a14:backgroundMark x1="11879" y1="35866" x2="12589" y2="37589"/>
                        <a14:backgroundMark x1="14894" y1="40223" x2="13475" y2="39615"/>
                        <a14:backgroundMark x1="11879" y1="45998" x2="10816" y2="47518"/>
                        <a14:backgroundMark x1="14539" y1="39412" x2="15248" y2="39615"/>
                        <a14:backgroundMark x1="13830" y1="39615" x2="16667" y2="40223"/>
                        <a14:backgroundMark x1="25709" y1="18338" x2="21277" y2="20871"/>
                        <a14:backgroundMark x1="25709" y1="17325" x2="25355" y2="19352"/>
                        <a14:backgroundMark x1="21631" y1="20466" x2="19149" y2="21884"/>
                        <a14:backgroundMark x1="19149" y1="21884" x2="17376" y2="23303"/>
                        <a14:backgroundMark x1="17021" y1="23911" x2="14894" y2="25836"/>
                        <a14:backgroundMark x1="10461" y1="53293" x2="3014" y2="58865"/>
                        <a14:backgroundMark x1="3723" y1="57953" x2="1418" y2="61499"/>
                        <a14:backgroundMark x1="13830" y1="44580" x2="9929" y2="51976"/>
                        <a14:backgroundMark x1="9929" y1="51976" x2="9397" y2="52381"/>
                        <a14:backgroundMark x1="15248" y1="41743" x2="13475" y2="44782"/>
                        <a14:backgroundMark x1="12766" y1="37994" x2="14539" y2="39818"/>
                        <a14:backgroundMark x1="15957" y1="41743" x2="14184" y2="43364"/>
                        <a14:backgroundMark x1="8688" y1="50557" x2="5851" y2="55117"/>
                        <a14:backgroundMark x1="10461" y1="52178" x2="4078" y2="57143"/>
                        <a14:backgroundMark x1="2482" y1="61499" x2="709" y2="648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863" y="1789166"/>
            <a:ext cx="1295237" cy="207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72617-D605-4108-87EB-9FAC9130A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474" y="1789166"/>
            <a:ext cx="1298561" cy="2078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94BAE-107F-4421-AC05-96F08A24E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409" y="1789166"/>
            <a:ext cx="1298561" cy="207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F10C32-7E97-4793-B7F0-8A61685CE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645" y="1789166"/>
            <a:ext cx="1298561" cy="2078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28EB5C-8749-4D71-B140-E2E7CB1EA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133" y="1789166"/>
            <a:ext cx="1298561" cy="2078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F3FB5-146D-4071-89B0-0C331D372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94" y="1789166"/>
            <a:ext cx="1298561" cy="2078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C7A320-FA4D-477B-B55D-6FFE0F078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507" y="1789166"/>
            <a:ext cx="1298561" cy="2078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EBFFCC-CB1D-45F5-98A2-93D1DCF79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0451" y="2147567"/>
            <a:ext cx="2481287" cy="1847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2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7"/>
    </mc:Choice>
    <mc:Fallback xmlns="">
      <p:transition spd="slow" advTm="60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135A34-4123-488C-B9B0-FBBFB4DAD3C7}"/>
              </a:ext>
            </a:extLst>
          </p:cNvPr>
          <p:cNvSpPr txBox="1"/>
          <p:nvPr/>
        </p:nvSpPr>
        <p:spPr>
          <a:xfrm>
            <a:off x="2675072" y="3710353"/>
            <a:ext cx="7450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“Ai nhanh nhất”</a:t>
            </a:r>
          </a:p>
        </p:txBody>
      </p:sp>
    </p:spTree>
    <p:extLst>
      <p:ext uri="{BB962C8B-B14F-4D97-AF65-F5344CB8AC3E}">
        <p14:creationId xmlns:p14="http://schemas.microsoft.com/office/powerpoint/2010/main" val="20815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6"/>
    </mc:Choice>
    <mc:Fallback xmlns="">
      <p:transition spd="slow" advTm="813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3|1.1|1|10.7|12.8|1.1|1.1|1.1|1.1|1.1|7.5|10.9|1.2|1.1|1|1.2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2|1|1.1|0.9|1|7.3|8.9|1.2|1|1.1|1.2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2|1|1.1|0.9|1|7.3|8.9|1.2|1|1.1|1.2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2|1|1.1|0.9|1|7.3|8.9|1.2|1|1.1|1.2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2|2|2|2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2|1|1.1|0.9|1|7.3|8.9|1.2|1|1.1|1.2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7.1|1.3|8.7|5.4|1|6.8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35</Words>
  <Application>Microsoft Office PowerPoint</Application>
  <PresentationFormat>Widescreen</PresentationFormat>
  <Paragraphs>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Thu Phuong</dc:creator>
  <cp:lastModifiedBy>Le Thu Phuong</cp:lastModifiedBy>
  <cp:revision>5</cp:revision>
  <dcterms:created xsi:type="dcterms:W3CDTF">2021-11-05T12:34:54Z</dcterms:created>
  <dcterms:modified xsi:type="dcterms:W3CDTF">2022-01-05T17:24:16Z</dcterms:modified>
</cp:coreProperties>
</file>