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7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61" d="100"/>
          <a:sy n="61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30CB-43DE-4AE4-8764-F82E18402D7C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7B10-7498-4086-8FA1-EE7A991C6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7B10-7498-4086-8FA1-EE7A991C6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0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0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4A2A-80F3-42B1-ACE9-D1E4CA71DBE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709" y="45720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CÁC CÔ VỀ THĂM LỚP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1–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HUỆ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ầm non Hoa Hồng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8991599" cy="67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1: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 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2: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khéo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Múa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839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LĨNH VỰC PHÁT TRIỂN NHẬN THỨC</a:t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 ĐỘNG: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KHÁM PHÁ KHOA HỌC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nhánh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quốc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8/3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Bưởi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_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2/3/2023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gHongTangCo-ThanhThao_469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990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ày Quốc tế phụ nữ 8/3: Tôn vinh những người phụ n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69069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ưng bừng hội thi nấu ăn năm 2018 tại Công ty CP Bóng đèn và Phích nước  Rạng Đông và trao thưởng Thi đua đợt 1 năm 2018 - Cổng thông 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8" y="152400"/>
            <a:ext cx="4419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7566"/>
            <a:ext cx="4444631" cy="654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ội thi cắm hoa nghệ thuật “Gia đình - Vòng tay yêu thương” - Hànội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"/>
            <a:ext cx="89884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ao lưu thể thao chào mừng ngày Nhà giáo Việt Nam 20/11/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27" y="3657600"/>
            <a:ext cx="4876800" cy="31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UNG KẾT HỘI THI KÉO CO CHÀO MỪNG NGÀY NHÀ GIÁO VIỆT NAM 20/11 | Tiểu Học  Cao Bá Qu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26" y="0"/>
            <a:ext cx="48961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ữ Việt Nam nữ Thái Lan, chung kết bóng đá nữ SEA Games: Nóng bỏ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78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47826" cy="31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245&quot;&gt;&lt;object type=&quot;3&quot; unique_id=&quot;10246&quot;&gt;&lt;property id=&quot;20148&quot; value=&quot;5&quot;/&gt;&lt;property id=&quot;20300&quot; value=&quot;Slide 1&quot;/&gt;&lt;property id=&quot;20307&quot; value=&quot;256&quot;/&gt;&lt;/object&gt;&lt;object type=&quot;3&quot; unique_id=&quot;10247&quot;&gt;&lt;property id=&quot;20148&quot; value=&quot;5&quot;/&gt;&lt;property id=&quot;20300&quot; value=&quot;Slide 2&quot;/&gt;&lt;property id=&quot;20307&quot; value=&quot;257&quot;/&gt;&lt;/object&gt;&lt;object type=&quot;3&quot; unique_id=&quot;10248&quot;&gt;&lt;property id=&quot;20148&quot; value=&quot;5&quot;/&gt;&lt;property id=&quot;20300&quot; value=&quot;Slide 3&quot;/&gt;&lt;property id=&quot;20307&quot; value=&quot;258&quot;/&gt;&lt;/object&gt;&lt;object type=&quot;3&quot; unique_id=&quot;10249&quot;&gt;&lt;property id=&quot;20148&quot; value=&quot;5&quot;/&gt;&lt;property id=&quot;20300&quot; value=&quot;Slide 5&quot;/&gt;&lt;property id=&quot;20307&quot; value=&quot;259&quot;/&gt;&lt;/object&gt;&lt;object type=&quot;3&quot; unique_id=&quot;10250&quot;&gt;&lt;property id=&quot;20148&quot; value=&quot;5&quot;/&gt;&lt;property id=&quot;20300&quot; value=&quot;Slide 6&quot;/&gt;&lt;property id=&quot;20307&quot; value=&quot;260&quot;/&gt;&lt;/object&gt;&lt;object type=&quot;3&quot; unique_id=&quot;10251&quot;&gt;&lt;property id=&quot;20148&quot; value=&quot;5&quot;/&gt;&lt;property id=&quot;20300&quot; value=&quot;Slide 9&quot;/&gt;&lt;property id=&quot;20307&quot; value=&quot;261&quot;/&gt;&lt;/object&gt;&lt;object type=&quot;3&quot; unique_id=&quot;10324&quot;&gt;&lt;property id=&quot;20148&quot; value=&quot;5&quot;/&gt;&lt;property id=&quot;20300&quot; value=&quot;Slide 4&quot;/&gt;&lt;property id=&quot;20307&quot; value=&quot;265&quot;/&gt;&lt;/object&gt;&lt;object type=&quot;3&quot; unique_id=&quot;10359&quot;&gt;&lt;property id=&quot;20148&quot; value=&quot;5&quot;/&gt;&lt;property id=&quot;20300&quot; value=&quot;Slide 7&quot;/&gt;&lt;property id=&quot;20307&quot; value=&quot;266&quot;/&gt;&lt;/object&gt;&lt;object type=&quot;3&quot; unique_id=&quot;10397&quot;&gt;&lt;property id=&quot;20148&quot; value=&quot;5&quot;/&gt;&lt;property id=&quot;20300&quot; value=&quot;Slide 8&quot;/&gt;&lt;property id=&quot;20307&quot; value=&quot;267&quot;/&gt;&lt;/object&gt;&lt;/object&gt;&lt;object type=&quot;8&quot; unique_id=&quot;102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32</Words>
  <Application>Microsoft Office PowerPoint</Application>
  <PresentationFormat>On-screen Show (4:3)</PresentationFormat>
  <Paragraphs>8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Trò chơi 1: thử tài bé yêu.  -   Trò chơi 2: Bé khéo tay  - Múa tặng cô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46</cp:revision>
  <dcterms:created xsi:type="dcterms:W3CDTF">2018-11-27T05:39:40Z</dcterms:created>
  <dcterms:modified xsi:type="dcterms:W3CDTF">2023-05-24T18:01:25Z</dcterms:modified>
</cp:coreProperties>
</file>