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95" r:id="rId6"/>
    <p:sldId id="296" r:id="rId7"/>
    <p:sldId id="297" r:id="rId8"/>
    <p:sldId id="298" r:id="rId9"/>
    <p:sldId id="299" r:id="rId10"/>
    <p:sldId id="300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57" d="100"/>
          <a:sy n="57" d="100"/>
        </p:scale>
        <p:origin x="566" y="3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5/25/2023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5/25/2023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5/25/2023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5/25/2023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5/25/2023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5/25/2023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5/25/2023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5/25/2023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5/25/2023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5/25/2023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5/25/2023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5/25/2023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1582" y="221581"/>
            <a:ext cx="9360418" cy="226325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Khám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Phá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dirty="0" err="1" smtClean="0">
                <a:solidFill>
                  <a:srgbClr val="C00000"/>
                </a:solidFill>
              </a:rPr>
              <a:t>Một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số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danh</a:t>
            </a:r>
            <a:r>
              <a:rPr lang="en-US" dirty="0" smtClean="0">
                <a:solidFill>
                  <a:srgbClr val="C00000"/>
                </a:solidFill>
              </a:rPr>
              <a:t> lam </a:t>
            </a:r>
            <a:r>
              <a:rPr lang="en-US" dirty="0" err="1" smtClean="0">
                <a:solidFill>
                  <a:srgbClr val="C00000"/>
                </a:solidFill>
              </a:rPr>
              <a:t>thắng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cảnh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của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Hà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Nội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15931" y="2575270"/>
            <a:ext cx="6916336" cy="1771600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Đối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tượng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dirty="0" err="1" smtClean="0">
                <a:solidFill>
                  <a:srgbClr val="C00000"/>
                </a:solidFill>
              </a:rPr>
              <a:t>Lá</a:t>
            </a:r>
            <a:r>
              <a:rPr lang="en-US" dirty="0" smtClean="0">
                <a:solidFill>
                  <a:srgbClr val="C00000"/>
                </a:solidFill>
              </a:rPr>
              <a:t> 2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êu Hà Nội - Tốp ca Thiếu 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705" y="62800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8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74"/>
            <a:ext cx="12192000" cy="68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7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823" y="0"/>
            <a:ext cx="5363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18"/>
            <a:ext cx="12192000" cy="69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1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637"/>
            <a:ext cx="12192000" cy="68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2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F5AFAE-B80F-42D3-94B4-729362BC1BCB}">
  <ds:schemaRefs>
    <ds:schemaRef ds:uri="http://schemas.openxmlformats.org/package/2006/metadata/core-properties"/>
    <ds:schemaRef ds:uri="40262f94-9f35-4ac3-9a90-690165a166b7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a4f35948-e619-41b3-aa29-22878b09cfd2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19</TotalTime>
  <Words>17</Words>
  <Application>Microsoft Office PowerPoint</Application>
  <PresentationFormat>Widescreen</PresentationFormat>
  <Paragraphs>2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Cambria</vt:lpstr>
      <vt:lpstr>Back to School 16x9</vt:lpstr>
      <vt:lpstr>Khám Phá: Một số danh lam thắng cảnh của Hà Nội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Phá: Một số danh lam thắng cảnh của Hà Nội</dc:title>
  <dc:creator>welcome</dc:creator>
  <cp:lastModifiedBy>HP</cp:lastModifiedBy>
  <cp:revision>4</cp:revision>
  <dcterms:created xsi:type="dcterms:W3CDTF">2023-05-03T08:55:24Z</dcterms:created>
  <dcterms:modified xsi:type="dcterms:W3CDTF">2023-05-25T15:26:43Z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