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59F7-16FF-491F-98EE-180D64C5237D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C13-41EF-4FE7-8762-F792FA53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9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59F7-16FF-491F-98EE-180D64C5237D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C13-41EF-4FE7-8762-F792FA53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59F7-16FF-491F-98EE-180D64C5237D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C13-41EF-4FE7-8762-F792FA53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1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59F7-16FF-491F-98EE-180D64C5237D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C13-41EF-4FE7-8762-F792FA53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1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59F7-16FF-491F-98EE-180D64C5237D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C13-41EF-4FE7-8762-F792FA53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6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59F7-16FF-491F-98EE-180D64C5237D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C13-41EF-4FE7-8762-F792FA53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3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59F7-16FF-491F-98EE-180D64C5237D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C13-41EF-4FE7-8762-F792FA53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3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59F7-16FF-491F-98EE-180D64C5237D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C13-41EF-4FE7-8762-F792FA53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2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59F7-16FF-491F-98EE-180D64C5237D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C13-41EF-4FE7-8762-F792FA53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6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59F7-16FF-491F-98EE-180D64C5237D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C13-41EF-4FE7-8762-F792FA53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59F7-16FF-491F-98EE-180D64C5237D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C13-41EF-4FE7-8762-F792FA53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2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959F7-16FF-491F-98EE-180D64C5237D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94C13-41EF-4FE7-8762-F792FA53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5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"/>
            <a:ext cx="8534400" cy="61722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DẠY TỐT 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20/10.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30-32p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14/10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2020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94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ơ hay cho bé_Bài thơ Mẹ Của Em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"/>
            <a:ext cx="8804649" cy="65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0" y="5334000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4008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BÉ YÊU</a:t>
            </a:r>
            <a:b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THƠ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5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1722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</a:rPr>
              <a:t>Trò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chơi</a:t>
            </a:r>
            <a:r>
              <a:rPr lang="en-US" sz="6600" dirty="0" smtClean="0">
                <a:solidFill>
                  <a:srgbClr val="FF0000"/>
                </a:solidFill>
              </a:rPr>
              <a:t>: </a:t>
            </a:r>
            <a:r>
              <a:rPr lang="en-US" sz="6600" dirty="0" err="1" smtClean="0">
                <a:solidFill>
                  <a:srgbClr val="FF0000"/>
                </a:solidFill>
              </a:rPr>
              <a:t>Thi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ai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nhanh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1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  <a:solidFill>
            <a:srgbClr val="00B05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1: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endParaRPr lang="en-US" dirty="0"/>
          </a:p>
        </p:txBody>
      </p:sp>
      <p:pic>
        <p:nvPicPr>
          <p:cNvPr id="4" name="BaNgonNenLungLinh-MatNgoc_3g6c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2200" y="213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5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0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60675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Lễ kỷ niệm 85 (20/10/1930 - 20/10/2015) Ngày Phụ nữ Việt Nam Trường Bách  Nghệ Hà Nộ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Lễ kỷ niệm 85 (20/10/1930 - 20/10/2015) Ngày Phụ nữ Việt Nam Trường Bách  Nghệ Hà Nộ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LỊCH SỬ VÀ Ý NGHĨA RA ĐỜI CỦA NGÀY PHỤ NỮ VIỆT NAM 20/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312738"/>
            <a:ext cx="8378824" cy="61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7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ẢNG CHÂN MÂY - CHAN MAY 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81000"/>
            <a:ext cx="868362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23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iển khai công tác bình đẳng giới, vì sự tiến bộ của phụ n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600"/>
            <a:ext cx="875982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64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uong Mam Non Sao Sang | My Tho - Tien Gi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982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1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n Gái Tặng Hoa Cho Mẹ Hình ảnh | Định dạng hình ảnh PNG 401051819| 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hơ hay cho bé_Bài thơ Mẹ Của Em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hơ hay cho bé_Bài thơ Mẹ Của Em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Thơ hay cho bé_Bài thơ Mẹ Của Em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8836025" cy="65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0" y="5105400"/>
            <a:ext cx="266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2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ơ MẸ CỦA EM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28600"/>
            <a:ext cx="883602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6871" y="381000"/>
            <a:ext cx="251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83</Words>
  <Application>Microsoft Office PowerPoint</Application>
  <PresentationFormat>On-screen Show (4:3)</PresentationFormat>
  <Paragraphs>14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Hoạt động 1: trò chuyện cùng cô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CÙNG BÉ YÊU ĐỌC THƠ</vt:lpstr>
      <vt:lpstr>Trò chơi: Thi ai nhanh</vt:lpstr>
      <vt:lpstr>Giờ học kết thúc  xin cảm ơn các cô đã tới dự giờ dạy tốt của lớp lá 1. xin chào và hẹn gặp lại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ismail - [2010]</cp:lastModifiedBy>
  <cp:revision>11</cp:revision>
  <dcterms:created xsi:type="dcterms:W3CDTF">2020-10-17T04:10:32Z</dcterms:created>
  <dcterms:modified xsi:type="dcterms:W3CDTF">2023-05-24T17:44:38Z</dcterms:modified>
</cp:coreProperties>
</file>