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1" r:id="rId3"/>
    <p:sldId id="275" r:id="rId4"/>
    <p:sldId id="267" r:id="rId5"/>
    <p:sldId id="266" r:id="rId6"/>
    <p:sldId id="260" r:id="rId7"/>
    <p:sldId id="268" r:id="rId8"/>
    <p:sldId id="261" r:id="rId9"/>
    <p:sldId id="262" r:id="rId10"/>
    <p:sldId id="270" r:id="rId11"/>
    <p:sldId id="263" r:id="rId12"/>
    <p:sldId id="280" r:id="rId13"/>
    <p:sldId id="277" r:id="rId14"/>
    <p:sldId id="279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image" Target="../media/image6.jpg"/><Relationship Id="rId4" Type="http://schemas.openxmlformats.org/officeDocument/2006/relationships/image" Target="../media/image9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C9489-3812-4FBC-BA13-8C09CBD24ED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D169A0-AD93-4CBD-8F80-9C26A75AE406}">
      <dgm:prSet/>
      <dgm:spPr/>
      <dgm:t>
        <a:bodyPr/>
        <a:lstStyle/>
        <a:p>
          <a:endParaRPr lang="en-US"/>
        </a:p>
      </dgm:t>
    </dgm:pt>
    <dgm:pt modelId="{B4EDECF6-04D5-44A8-ADEA-36E6A0D1AC70}" type="parTrans" cxnId="{F1D28519-1C1F-4AE6-9B14-A4406BA2161F}">
      <dgm:prSet/>
      <dgm:spPr/>
      <dgm:t>
        <a:bodyPr/>
        <a:lstStyle/>
        <a:p>
          <a:endParaRPr lang="en-US"/>
        </a:p>
      </dgm:t>
    </dgm:pt>
    <dgm:pt modelId="{12803C00-4C6F-44E7-99E4-8DC26D9CECA0}" type="sibTrans" cxnId="{F1D28519-1C1F-4AE6-9B14-A4406BA2161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28FF6AA4-B299-4C2E-9717-779D8E15D719}">
      <dgm:prSet phldrT="[Text]"/>
      <dgm:spPr/>
      <dgm:t>
        <a:bodyPr/>
        <a:lstStyle/>
        <a:p>
          <a:r>
            <a:rPr lang="en-US" dirty="0" err="1" smtClean="0"/>
            <a:t>Đầu</a:t>
          </a:r>
          <a:r>
            <a:rPr lang="en-US" dirty="0" smtClean="0"/>
            <a:t> </a:t>
          </a:r>
          <a:r>
            <a:rPr lang="en-US" dirty="0" err="1" smtClean="0"/>
            <a:t>cá</a:t>
          </a:r>
          <a:endParaRPr lang="en-US" dirty="0"/>
        </a:p>
      </dgm:t>
    </dgm:pt>
    <dgm:pt modelId="{41164E45-D5F2-4BA0-83A7-8AB77D80E769}" type="parTrans" cxnId="{8996A7A5-8E42-4BD2-98DC-D21C9E8B6F68}">
      <dgm:prSet/>
      <dgm:spPr/>
      <dgm:t>
        <a:bodyPr/>
        <a:lstStyle/>
        <a:p>
          <a:endParaRPr lang="en-US"/>
        </a:p>
      </dgm:t>
    </dgm:pt>
    <dgm:pt modelId="{D2700DF2-7F24-4739-A84E-D69EFD4C2DC9}" type="sibTrans" cxnId="{8996A7A5-8E42-4BD2-98DC-D21C9E8B6F6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DA55A1E2-5913-4EC1-BC4E-4E510556C1F5}">
      <dgm:prSet phldrT="[Text]"/>
      <dgm:spPr/>
      <dgm:t>
        <a:bodyPr/>
        <a:lstStyle/>
        <a:p>
          <a:r>
            <a:rPr lang="en-US" dirty="0" err="1" smtClean="0"/>
            <a:t>Đuôi</a:t>
          </a:r>
          <a:r>
            <a:rPr lang="en-US" dirty="0" smtClean="0"/>
            <a:t> </a:t>
          </a:r>
          <a:r>
            <a:rPr lang="en-US" dirty="0" err="1" smtClean="0"/>
            <a:t>Cá</a:t>
          </a:r>
          <a:endParaRPr lang="en-US" dirty="0"/>
        </a:p>
      </dgm:t>
    </dgm:pt>
    <dgm:pt modelId="{414BA94C-B7F6-41CB-8140-0191CD8DC2D4}" type="parTrans" cxnId="{E1EC0835-21E0-4C31-A068-469AD9D5B4EC}">
      <dgm:prSet/>
      <dgm:spPr/>
      <dgm:t>
        <a:bodyPr/>
        <a:lstStyle/>
        <a:p>
          <a:endParaRPr lang="en-US"/>
        </a:p>
      </dgm:t>
    </dgm:pt>
    <dgm:pt modelId="{2081CAF8-22D6-4ECB-9660-3EEF552070BC}" type="sibTrans" cxnId="{E1EC0835-21E0-4C31-A068-469AD9D5B4E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3B49D371-028E-45C6-9F88-896A895DAFAB}">
      <dgm:prSet phldrT="[Text]"/>
      <dgm:spPr/>
      <dgm:t>
        <a:bodyPr/>
        <a:lstStyle/>
        <a:p>
          <a:r>
            <a:rPr lang="en-US" dirty="0" err="1" smtClean="0"/>
            <a:t>Mình</a:t>
          </a:r>
          <a:r>
            <a:rPr lang="en-US" dirty="0" smtClean="0"/>
            <a:t> </a:t>
          </a:r>
          <a:r>
            <a:rPr lang="en-US" dirty="0" err="1" smtClean="0"/>
            <a:t>cá</a:t>
          </a:r>
          <a:endParaRPr lang="en-US" dirty="0"/>
        </a:p>
      </dgm:t>
    </dgm:pt>
    <dgm:pt modelId="{FF5859E4-C837-4AD7-91B2-57994AD8C6A2}" type="parTrans" cxnId="{A6F64634-CE5D-4075-AAF3-982AC3A576DD}">
      <dgm:prSet/>
      <dgm:spPr/>
      <dgm:t>
        <a:bodyPr/>
        <a:lstStyle/>
        <a:p>
          <a:endParaRPr lang="en-US"/>
        </a:p>
      </dgm:t>
    </dgm:pt>
    <dgm:pt modelId="{B5234A46-D430-4741-BAFE-1BA3A34191AE}" type="sibTrans" cxnId="{A6F64634-CE5D-4075-AAF3-982AC3A576DD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167BFFA9-7E38-4DE9-8811-F82C35D5F5C5}" type="pres">
      <dgm:prSet presAssocID="{980C9489-3812-4FBC-BA13-8C09CBD24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1D0F608-2F79-4366-8BDF-67D3FD3D44A8}" type="pres">
      <dgm:prSet presAssocID="{980C9489-3812-4FBC-BA13-8C09CBD24ED0}" presName="Name1" presStyleCnt="0"/>
      <dgm:spPr/>
    </dgm:pt>
    <dgm:pt modelId="{9B3BD3F9-4672-4A9D-B4DB-2BC831223D42}" type="pres">
      <dgm:prSet presAssocID="{12803C00-4C6F-44E7-99E4-8DC26D9CECA0}" presName="picture_1" presStyleCnt="0"/>
      <dgm:spPr/>
    </dgm:pt>
    <dgm:pt modelId="{807971D1-465D-44DF-A439-0A88C7AFF923}" type="pres">
      <dgm:prSet presAssocID="{12803C00-4C6F-44E7-99E4-8DC26D9CECA0}" presName="pictureRepeatNode" presStyleLbl="alignImgPlace1" presStyleIdx="0" presStyleCnt="4"/>
      <dgm:spPr/>
      <dgm:t>
        <a:bodyPr/>
        <a:lstStyle/>
        <a:p>
          <a:endParaRPr lang="en-US"/>
        </a:p>
      </dgm:t>
    </dgm:pt>
    <dgm:pt modelId="{B609F0B1-BB1F-4C33-84D8-739A3197CF23}" type="pres">
      <dgm:prSet presAssocID="{B5D169A0-AD93-4CBD-8F80-9C26A75AE40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CD14C-9386-41BE-9BD2-D5C63FAC92B7}" type="pres">
      <dgm:prSet presAssocID="{D2700DF2-7F24-4739-A84E-D69EFD4C2DC9}" presName="picture_2" presStyleCnt="0"/>
      <dgm:spPr/>
    </dgm:pt>
    <dgm:pt modelId="{430D98C6-3D03-40CF-BB34-B4F08FB25CDA}" type="pres">
      <dgm:prSet presAssocID="{D2700DF2-7F24-4739-A84E-D69EFD4C2DC9}" presName="pictureRepeatNode" presStyleLbl="alignImgPlace1" presStyleIdx="1" presStyleCnt="4"/>
      <dgm:spPr/>
      <dgm:t>
        <a:bodyPr/>
        <a:lstStyle/>
        <a:p>
          <a:endParaRPr lang="en-US"/>
        </a:p>
      </dgm:t>
    </dgm:pt>
    <dgm:pt modelId="{73A87AAB-FE06-4B06-A40E-B485562E4E2F}" type="pres">
      <dgm:prSet presAssocID="{28FF6AA4-B299-4C2E-9717-779D8E15D719}" presName="line_2" presStyleLbl="parChTrans1D1" presStyleIdx="0" presStyleCnt="3"/>
      <dgm:spPr/>
    </dgm:pt>
    <dgm:pt modelId="{DAE2F475-941C-4F8D-B4F7-FD11BB8B041F}" type="pres">
      <dgm:prSet presAssocID="{28FF6AA4-B299-4C2E-9717-779D8E15D719}" presName="textparent_2" presStyleLbl="node1" presStyleIdx="0" presStyleCnt="0"/>
      <dgm:spPr/>
    </dgm:pt>
    <dgm:pt modelId="{81F92E9D-A572-44A6-AB9A-4D5658FD5EF9}" type="pres">
      <dgm:prSet presAssocID="{28FF6AA4-B299-4C2E-9717-779D8E15D719}" presName="text_2" presStyleLbl="revTx" presStyleIdx="0" presStyleCnt="3" custScaleX="159808" custScaleY="64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ED4B0-05B0-4DEC-8831-0256136B872F}" type="pres">
      <dgm:prSet presAssocID="{2081CAF8-22D6-4ECB-9660-3EEF552070BC}" presName="picture_3" presStyleCnt="0"/>
      <dgm:spPr/>
    </dgm:pt>
    <dgm:pt modelId="{15B88FFE-7C19-452A-AEC2-A90A7C7F9CAF}" type="pres">
      <dgm:prSet presAssocID="{2081CAF8-22D6-4ECB-9660-3EEF552070BC}" presName="pictureRepeatNode" presStyleLbl="alignImgPlace1" presStyleIdx="2" presStyleCnt="4" custLinFactY="7420" custLinFactNeighborX="28765" custLinFactNeighborY="100000"/>
      <dgm:spPr/>
      <dgm:t>
        <a:bodyPr/>
        <a:lstStyle/>
        <a:p>
          <a:endParaRPr lang="en-US"/>
        </a:p>
      </dgm:t>
    </dgm:pt>
    <dgm:pt modelId="{DEA2B5B9-409F-4163-A667-02383C5A3B42}" type="pres">
      <dgm:prSet presAssocID="{DA55A1E2-5913-4EC1-BC4E-4E510556C1F5}" presName="line_3" presStyleLbl="parChTrans1D1" presStyleIdx="1" presStyleCnt="3"/>
      <dgm:spPr/>
    </dgm:pt>
    <dgm:pt modelId="{7A2B9FFF-33E5-43B2-9ACF-DDEACB591049}" type="pres">
      <dgm:prSet presAssocID="{DA55A1E2-5913-4EC1-BC4E-4E510556C1F5}" presName="textparent_3" presStyleLbl="node1" presStyleIdx="0" presStyleCnt="0"/>
      <dgm:spPr/>
    </dgm:pt>
    <dgm:pt modelId="{C260F618-1337-485F-B31C-876DE764C5A0}" type="pres">
      <dgm:prSet presAssocID="{DA55A1E2-5913-4EC1-BC4E-4E510556C1F5}" presName="text_3" presStyleLbl="revTx" presStyleIdx="1" presStyleCnt="3" custScaleX="92019" custScaleY="28439" custLinFactY="8677" custLinFactNeighborX="3368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285D9-BD5A-4A66-AC6F-4622E7FF12CE}" type="pres">
      <dgm:prSet presAssocID="{B5234A46-D430-4741-BAFE-1BA3A34191AE}" presName="picture_4" presStyleCnt="0"/>
      <dgm:spPr/>
    </dgm:pt>
    <dgm:pt modelId="{6BB00D82-2ADF-4B08-858C-0E9879BECE7A}" type="pres">
      <dgm:prSet presAssocID="{B5234A46-D430-4741-BAFE-1BA3A34191AE}" presName="pictureRepeatNode" presStyleLbl="alignImgPlace1" presStyleIdx="3" presStyleCnt="4" custLinFactY="-35051" custLinFactNeighborX="-43927" custLinFactNeighborY="-100000"/>
      <dgm:spPr/>
      <dgm:t>
        <a:bodyPr/>
        <a:lstStyle/>
        <a:p>
          <a:endParaRPr lang="en-US"/>
        </a:p>
      </dgm:t>
    </dgm:pt>
    <dgm:pt modelId="{74D93ABF-D728-4129-8775-D694C1665AD8}" type="pres">
      <dgm:prSet presAssocID="{3B49D371-028E-45C6-9F88-896A895DAFAB}" presName="line_4" presStyleLbl="parChTrans1D1" presStyleIdx="2" presStyleCnt="3"/>
      <dgm:spPr/>
    </dgm:pt>
    <dgm:pt modelId="{230B65DF-817C-4DC7-A33E-C0BDE40C143D}" type="pres">
      <dgm:prSet presAssocID="{3B49D371-028E-45C6-9F88-896A895DAFAB}" presName="textparent_4" presStyleLbl="node1" presStyleIdx="0" presStyleCnt="0"/>
      <dgm:spPr/>
    </dgm:pt>
    <dgm:pt modelId="{A85F8058-1C27-4C35-98FE-B9334405DBC5}" type="pres">
      <dgm:prSet presAssocID="{3B49D371-028E-45C6-9F88-896A895DAFAB}" presName="text_4" presStyleLbl="revTx" presStyleIdx="2" presStyleCnt="3" custScaleX="786170" custScaleY="54347" custLinFactX="-100000" custLinFactY="-51839" custLinFactNeighborX="-16576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96A7A5-8E42-4BD2-98DC-D21C9E8B6F68}" srcId="{980C9489-3812-4FBC-BA13-8C09CBD24ED0}" destId="{28FF6AA4-B299-4C2E-9717-779D8E15D719}" srcOrd="1" destOrd="0" parTransId="{41164E45-D5F2-4BA0-83A7-8AB77D80E769}" sibTransId="{D2700DF2-7F24-4739-A84E-D69EFD4C2DC9}"/>
    <dgm:cxn modelId="{60E2EC4D-D906-4291-A34E-269BA0B0AA5C}" type="presOf" srcId="{2081CAF8-22D6-4ECB-9660-3EEF552070BC}" destId="{15B88FFE-7C19-452A-AEC2-A90A7C7F9CAF}" srcOrd="0" destOrd="0" presId="urn:microsoft.com/office/officeart/2008/layout/CircularPictureCallout"/>
    <dgm:cxn modelId="{A6F64634-CE5D-4075-AAF3-982AC3A576DD}" srcId="{980C9489-3812-4FBC-BA13-8C09CBD24ED0}" destId="{3B49D371-028E-45C6-9F88-896A895DAFAB}" srcOrd="3" destOrd="0" parTransId="{FF5859E4-C837-4AD7-91B2-57994AD8C6A2}" sibTransId="{B5234A46-D430-4741-BAFE-1BA3A34191AE}"/>
    <dgm:cxn modelId="{85A8FA18-9DB1-460D-930B-0C83B36C3D5A}" type="presOf" srcId="{980C9489-3812-4FBC-BA13-8C09CBD24ED0}" destId="{167BFFA9-7E38-4DE9-8811-F82C35D5F5C5}" srcOrd="0" destOrd="0" presId="urn:microsoft.com/office/officeart/2008/layout/CircularPictureCallout"/>
    <dgm:cxn modelId="{F1D28519-1C1F-4AE6-9B14-A4406BA2161F}" srcId="{980C9489-3812-4FBC-BA13-8C09CBD24ED0}" destId="{B5D169A0-AD93-4CBD-8F80-9C26A75AE406}" srcOrd="0" destOrd="0" parTransId="{B4EDECF6-04D5-44A8-ADEA-36E6A0D1AC70}" sibTransId="{12803C00-4C6F-44E7-99E4-8DC26D9CECA0}"/>
    <dgm:cxn modelId="{192F25CB-AF84-4ADF-8D30-BF2A716016E7}" type="presOf" srcId="{3B49D371-028E-45C6-9F88-896A895DAFAB}" destId="{A85F8058-1C27-4C35-98FE-B9334405DBC5}" srcOrd="0" destOrd="0" presId="urn:microsoft.com/office/officeart/2008/layout/CircularPictureCallout"/>
    <dgm:cxn modelId="{279762F5-9FDF-47C6-A6EE-022AEDB464F4}" type="presOf" srcId="{B5D169A0-AD93-4CBD-8F80-9C26A75AE406}" destId="{B609F0B1-BB1F-4C33-84D8-739A3197CF23}" srcOrd="0" destOrd="0" presId="urn:microsoft.com/office/officeart/2008/layout/CircularPictureCallout"/>
    <dgm:cxn modelId="{232DCC0A-4A4C-4487-B413-F95ACB095E46}" type="presOf" srcId="{D2700DF2-7F24-4739-A84E-D69EFD4C2DC9}" destId="{430D98C6-3D03-40CF-BB34-B4F08FB25CDA}" srcOrd="0" destOrd="0" presId="urn:microsoft.com/office/officeart/2008/layout/CircularPictureCallout"/>
    <dgm:cxn modelId="{57BFD51B-8A14-4A8C-8B55-E9D2314ED431}" type="presOf" srcId="{DA55A1E2-5913-4EC1-BC4E-4E510556C1F5}" destId="{C260F618-1337-485F-B31C-876DE764C5A0}" srcOrd="0" destOrd="0" presId="urn:microsoft.com/office/officeart/2008/layout/CircularPictureCallout"/>
    <dgm:cxn modelId="{E1EC0835-21E0-4C31-A068-469AD9D5B4EC}" srcId="{980C9489-3812-4FBC-BA13-8C09CBD24ED0}" destId="{DA55A1E2-5913-4EC1-BC4E-4E510556C1F5}" srcOrd="2" destOrd="0" parTransId="{414BA94C-B7F6-41CB-8140-0191CD8DC2D4}" sibTransId="{2081CAF8-22D6-4ECB-9660-3EEF552070BC}"/>
    <dgm:cxn modelId="{7AF7093E-B23B-4856-A6AB-D8AD6A239D36}" type="presOf" srcId="{28FF6AA4-B299-4C2E-9717-779D8E15D719}" destId="{81F92E9D-A572-44A6-AB9A-4D5658FD5EF9}" srcOrd="0" destOrd="0" presId="urn:microsoft.com/office/officeart/2008/layout/CircularPictureCallout"/>
    <dgm:cxn modelId="{1D2A741D-8E43-411D-959A-B91CFC7F32C6}" type="presOf" srcId="{12803C00-4C6F-44E7-99E4-8DC26D9CECA0}" destId="{807971D1-465D-44DF-A439-0A88C7AFF923}" srcOrd="0" destOrd="0" presId="urn:microsoft.com/office/officeart/2008/layout/CircularPictureCallout"/>
    <dgm:cxn modelId="{D1AA414D-E094-4674-B198-6098B154C1EC}" type="presOf" srcId="{B5234A46-D430-4741-BAFE-1BA3A34191AE}" destId="{6BB00D82-2ADF-4B08-858C-0E9879BECE7A}" srcOrd="0" destOrd="0" presId="urn:microsoft.com/office/officeart/2008/layout/CircularPictureCallout"/>
    <dgm:cxn modelId="{95BB912C-8000-4FEB-9815-E0BC76F2F9E5}" type="presParOf" srcId="{167BFFA9-7E38-4DE9-8811-F82C35D5F5C5}" destId="{61D0F608-2F79-4366-8BDF-67D3FD3D44A8}" srcOrd="0" destOrd="0" presId="urn:microsoft.com/office/officeart/2008/layout/CircularPictureCallout"/>
    <dgm:cxn modelId="{62B470F7-BEB5-4DB7-8FD5-D58FF551DB90}" type="presParOf" srcId="{61D0F608-2F79-4366-8BDF-67D3FD3D44A8}" destId="{9B3BD3F9-4672-4A9D-B4DB-2BC831223D42}" srcOrd="0" destOrd="0" presId="urn:microsoft.com/office/officeart/2008/layout/CircularPictureCallout"/>
    <dgm:cxn modelId="{0AF41EF7-E7D9-47CA-8BD3-EA390EFCB053}" type="presParOf" srcId="{9B3BD3F9-4672-4A9D-B4DB-2BC831223D42}" destId="{807971D1-465D-44DF-A439-0A88C7AFF923}" srcOrd="0" destOrd="0" presId="urn:microsoft.com/office/officeart/2008/layout/CircularPictureCallout"/>
    <dgm:cxn modelId="{BF16F978-15C0-44F2-BB61-505A76F335A8}" type="presParOf" srcId="{61D0F608-2F79-4366-8BDF-67D3FD3D44A8}" destId="{B609F0B1-BB1F-4C33-84D8-739A3197CF23}" srcOrd="1" destOrd="0" presId="urn:microsoft.com/office/officeart/2008/layout/CircularPictureCallout"/>
    <dgm:cxn modelId="{70C5971C-F659-4B67-A90B-7DB9B55FEEF2}" type="presParOf" srcId="{61D0F608-2F79-4366-8BDF-67D3FD3D44A8}" destId="{233CD14C-9386-41BE-9BD2-D5C63FAC92B7}" srcOrd="2" destOrd="0" presId="urn:microsoft.com/office/officeart/2008/layout/CircularPictureCallout"/>
    <dgm:cxn modelId="{AA324C69-A8DF-4A88-9A2F-A3B464A3170F}" type="presParOf" srcId="{233CD14C-9386-41BE-9BD2-D5C63FAC92B7}" destId="{430D98C6-3D03-40CF-BB34-B4F08FB25CDA}" srcOrd="0" destOrd="0" presId="urn:microsoft.com/office/officeart/2008/layout/CircularPictureCallout"/>
    <dgm:cxn modelId="{ED2FE689-3D13-48FD-9E42-329BF7D10AEB}" type="presParOf" srcId="{61D0F608-2F79-4366-8BDF-67D3FD3D44A8}" destId="{73A87AAB-FE06-4B06-A40E-B485562E4E2F}" srcOrd="3" destOrd="0" presId="urn:microsoft.com/office/officeart/2008/layout/CircularPictureCallout"/>
    <dgm:cxn modelId="{090C53D3-615D-4C24-AF79-6059EEE063F8}" type="presParOf" srcId="{61D0F608-2F79-4366-8BDF-67D3FD3D44A8}" destId="{DAE2F475-941C-4F8D-B4F7-FD11BB8B041F}" srcOrd="4" destOrd="0" presId="urn:microsoft.com/office/officeart/2008/layout/CircularPictureCallout"/>
    <dgm:cxn modelId="{D3FCD94D-946C-4FB1-9F01-A83A5CC71C8B}" type="presParOf" srcId="{DAE2F475-941C-4F8D-B4F7-FD11BB8B041F}" destId="{81F92E9D-A572-44A6-AB9A-4D5658FD5EF9}" srcOrd="0" destOrd="0" presId="urn:microsoft.com/office/officeart/2008/layout/CircularPictureCallout"/>
    <dgm:cxn modelId="{B4B19720-343C-4CF8-BD11-FBB529D7D494}" type="presParOf" srcId="{61D0F608-2F79-4366-8BDF-67D3FD3D44A8}" destId="{4C0ED4B0-05B0-4DEC-8831-0256136B872F}" srcOrd="5" destOrd="0" presId="urn:microsoft.com/office/officeart/2008/layout/CircularPictureCallout"/>
    <dgm:cxn modelId="{357257C3-6020-485D-B1C4-5286557B2568}" type="presParOf" srcId="{4C0ED4B0-05B0-4DEC-8831-0256136B872F}" destId="{15B88FFE-7C19-452A-AEC2-A90A7C7F9CAF}" srcOrd="0" destOrd="0" presId="urn:microsoft.com/office/officeart/2008/layout/CircularPictureCallout"/>
    <dgm:cxn modelId="{22A829AA-3D8C-452A-960F-8CA8646CD088}" type="presParOf" srcId="{61D0F608-2F79-4366-8BDF-67D3FD3D44A8}" destId="{DEA2B5B9-409F-4163-A667-02383C5A3B42}" srcOrd="6" destOrd="0" presId="urn:microsoft.com/office/officeart/2008/layout/CircularPictureCallout"/>
    <dgm:cxn modelId="{12ACABE5-4D3E-4E70-8271-962F93C98C0D}" type="presParOf" srcId="{61D0F608-2F79-4366-8BDF-67D3FD3D44A8}" destId="{7A2B9FFF-33E5-43B2-9ACF-DDEACB591049}" srcOrd="7" destOrd="0" presId="urn:microsoft.com/office/officeart/2008/layout/CircularPictureCallout"/>
    <dgm:cxn modelId="{56CD5E10-2039-450F-AA8F-C8AD98475653}" type="presParOf" srcId="{7A2B9FFF-33E5-43B2-9ACF-DDEACB591049}" destId="{C260F618-1337-485F-B31C-876DE764C5A0}" srcOrd="0" destOrd="0" presId="urn:microsoft.com/office/officeart/2008/layout/CircularPictureCallout"/>
    <dgm:cxn modelId="{531E710E-2480-4E04-8357-F059B16C43E5}" type="presParOf" srcId="{61D0F608-2F79-4366-8BDF-67D3FD3D44A8}" destId="{131285D9-BD5A-4A66-AC6F-4622E7FF12CE}" srcOrd="8" destOrd="0" presId="urn:microsoft.com/office/officeart/2008/layout/CircularPictureCallout"/>
    <dgm:cxn modelId="{7BCC6766-9C87-4B2C-B7EA-721597682198}" type="presParOf" srcId="{131285D9-BD5A-4A66-AC6F-4622E7FF12CE}" destId="{6BB00D82-2ADF-4B08-858C-0E9879BECE7A}" srcOrd="0" destOrd="0" presId="urn:microsoft.com/office/officeart/2008/layout/CircularPictureCallout"/>
    <dgm:cxn modelId="{29687E00-1506-4F66-83C5-F308AB594EA2}" type="presParOf" srcId="{61D0F608-2F79-4366-8BDF-67D3FD3D44A8}" destId="{74D93ABF-D728-4129-8775-D694C1665AD8}" srcOrd="9" destOrd="0" presId="urn:microsoft.com/office/officeart/2008/layout/CircularPictureCallout"/>
    <dgm:cxn modelId="{9C874236-67CD-458A-9713-C285430B040E}" type="presParOf" srcId="{61D0F608-2F79-4366-8BDF-67D3FD3D44A8}" destId="{230B65DF-817C-4DC7-A33E-C0BDE40C143D}" srcOrd="10" destOrd="0" presId="urn:microsoft.com/office/officeart/2008/layout/CircularPictureCallout"/>
    <dgm:cxn modelId="{645A6CC6-B78E-42BC-B5DA-FEC626FBC1BC}" type="presParOf" srcId="{230B65DF-817C-4DC7-A33E-C0BDE40C143D}" destId="{A85F8058-1C27-4C35-98FE-B9334405DBC5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93ABF-D728-4129-8775-D694C1665AD8}">
      <dsp:nvSpPr>
        <dsp:cNvPr id="0" name=""/>
        <dsp:cNvSpPr/>
      </dsp:nvSpPr>
      <dsp:spPr>
        <a:xfrm>
          <a:off x="2057460" y="3703161"/>
          <a:ext cx="413125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2B5B9-409F-4163-A667-02383C5A3B42}">
      <dsp:nvSpPr>
        <dsp:cNvPr id="0" name=""/>
        <dsp:cNvSpPr/>
      </dsp:nvSpPr>
      <dsp:spPr>
        <a:xfrm>
          <a:off x="2057460" y="2262981"/>
          <a:ext cx="353872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87AAB-FE06-4B06-A40E-B485562E4E2F}">
      <dsp:nvSpPr>
        <dsp:cNvPr id="0" name=""/>
        <dsp:cNvSpPr/>
      </dsp:nvSpPr>
      <dsp:spPr>
        <a:xfrm>
          <a:off x="2057460" y="822801"/>
          <a:ext cx="413125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971D1-465D-44DF-A439-0A88C7AFF923}">
      <dsp:nvSpPr>
        <dsp:cNvPr id="0" name=""/>
        <dsp:cNvSpPr/>
      </dsp:nvSpPr>
      <dsp:spPr>
        <a:xfrm>
          <a:off x="60" y="205581"/>
          <a:ext cx="4114800" cy="41148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9F0B1-BB1F-4C33-84D8-739A3197CF23}">
      <dsp:nvSpPr>
        <dsp:cNvPr id="0" name=""/>
        <dsp:cNvSpPr/>
      </dsp:nvSpPr>
      <dsp:spPr>
        <a:xfrm>
          <a:off x="740724" y="2390540"/>
          <a:ext cx="2633472" cy="13578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740724" y="2390540"/>
        <a:ext cx="2633472" cy="1357884"/>
      </dsp:txXfrm>
    </dsp:sp>
    <dsp:sp modelId="{430D98C6-3D03-40CF-BB34-B4F08FB25CDA}">
      <dsp:nvSpPr>
        <dsp:cNvPr id="0" name=""/>
        <dsp:cNvSpPr/>
      </dsp:nvSpPr>
      <dsp:spPr>
        <a:xfrm>
          <a:off x="5571499" y="205581"/>
          <a:ext cx="1234440" cy="123444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92E9D-A572-44A6-AB9A-4D5658FD5EF9}">
      <dsp:nvSpPr>
        <dsp:cNvPr id="0" name=""/>
        <dsp:cNvSpPr/>
      </dsp:nvSpPr>
      <dsp:spPr>
        <a:xfrm>
          <a:off x="6805939" y="426404"/>
          <a:ext cx="1187380" cy="79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0" rIns="8763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Đầu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cá</a:t>
          </a:r>
          <a:endParaRPr lang="en-US" sz="2300" kern="1200" dirty="0"/>
        </a:p>
      </dsp:txBody>
      <dsp:txXfrm>
        <a:off x="6805939" y="426404"/>
        <a:ext cx="1187380" cy="792794"/>
      </dsp:txXfrm>
    </dsp:sp>
    <dsp:sp modelId="{15B88FFE-7C19-452A-AEC2-A90A7C7F9CAF}">
      <dsp:nvSpPr>
        <dsp:cNvPr id="0" name=""/>
        <dsp:cNvSpPr/>
      </dsp:nvSpPr>
      <dsp:spPr>
        <a:xfrm>
          <a:off x="5334055" y="2971796"/>
          <a:ext cx="1234440" cy="12344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0F618-1337-485F-B31C-876DE764C5A0}">
      <dsp:nvSpPr>
        <dsp:cNvPr id="0" name=""/>
        <dsp:cNvSpPr/>
      </dsp:nvSpPr>
      <dsp:spPr>
        <a:xfrm>
          <a:off x="6625109" y="3429002"/>
          <a:ext cx="1124796" cy="35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0" rIns="8763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Đuôi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Cá</a:t>
          </a:r>
          <a:endParaRPr lang="en-US" sz="2300" kern="1200" dirty="0"/>
        </a:p>
      </dsp:txBody>
      <dsp:txXfrm>
        <a:off x="6625109" y="3429002"/>
        <a:ext cx="1124796" cy="351062"/>
      </dsp:txXfrm>
    </dsp:sp>
    <dsp:sp modelId="{6BB00D82-2ADF-4B08-858C-0E9879BECE7A}">
      <dsp:nvSpPr>
        <dsp:cNvPr id="0" name=""/>
        <dsp:cNvSpPr/>
      </dsp:nvSpPr>
      <dsp:spPr>
        <a:xfrm>
          <a:off x="5029247" y="1418817"/>
          <a:ext cx="1234440" cy="123444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F8058-1C27-4C35-98FE-B9334405DBC5}">
      <dsp:nvSpPr>
        <dsp:cNvPr id="0" name=""/>
        <dsp:cNvSpPr/>
      </dsp:nvSpPr>
      <dsp:spPr>
        <a:xfrm>
          <a:off x="6324686" y="1493359"/>
          <a:ext cx="1423599" cy="670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0" rIns="8763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Mình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cá</a:t>
          </a:r>
          <a:endParaRPr lang="en-US" sz="2300" kern="1200" dirty="0"/>
        </a:p>
      </dsp:txBody>
      <dsp:txXfrm>
        <a:off x="6324686" y="1493359"/>
        <a:ext cx="1423599" cy="670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47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35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498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289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084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2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55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02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280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476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56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C42C3-3475-4A1C-B15C-FC65202F9DC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FCCBC-C00E-4F4D-AF6E-23C598039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602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826" y="1126012"/>
            <a:ext cx="2790432" cy="21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49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49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900" b="1" kern="1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MG HOA CÚC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163157"/>
            <a:ext cx="899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Lĩnh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vực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triển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thức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KPKH: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dưới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nước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MẦM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dạy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26/12/2022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</a:t>
            </a: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HOÀNG THỊ ĐỨC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3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xmlns="" val="40189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34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23" y="3352800"/>
            <a:ext cx="4559877" cy="3505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8226"/>
            <a:ext cx="4572000" cy="334457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226"/>
            <a:ext cx="4495800" cy="334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3429000"/>
            <a:ext cx="4648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0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905000" y="1600200"/>
            <a:ext cx="44958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 </a:t>
            </a:r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 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vi-VN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" 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Ai nhanh hơn</a:t>
            </a:r>
            <a:r>
              <a:rPr lang="vi-VN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"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9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066800" y="3352800"/>
            <a:ext cx="7267575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NI-Avo"/>
              </a:rPr>
              <a:t>Chúc</a:t>
            </a:r>
            <a:r>
              <a:rPr kumimoji="0" lang="en-US" sz="2000" b="1" i="0" u="none" strike="noStrike" kern="10" cap="none" spc="0" normalizeH="0" noProof="0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VNI-Avo"/>
              </a:rPr>
              <a:t> các cháu chăm ngoan học giỏi</a:t>
            </a:r>
            <a:endParaRPr kumimoji="0" lang="en-US" sz="2000" b="1" i="0" u="none" strike="noStrike" kern="10" cap="none" spc="0" normalizeH="0" baseline="0" noProof="0" dirty="0" smtClean="0">
              <a:ln w="19050">
                <a:solidFill>
                  <a:srgbClr val="99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3500000" algn="ctr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VNI-Avo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143000"/>
            <a:ext cx="8686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HẾT</a:t>
            </a:r>
          </a:p>
        </p:txBody>
      </p:sp>
    </p:spTree>
    <p:extLst>
      <p:ext uri="{BB962C8B-B14F-4D97-AF65-F5344CB8AC3E}">
        <p14:creationId xmlns:p14="http://schemas.microsoft.com/office/powerpoint/2010/main" xmlns="" val="212071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2776" y="2136338"/>
            <a:ext cx="62584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Hoạt động 1: ổn đinh</a:t>
            </a:r>
          </a:p>
          <a:p>
            <a:pPr marL="685800" indent="-685800" algn="ctr">
              <a:buFontTx/>
              <a:buChar char="-"/>
            </a:pPr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Hát: Cá vàng bơi</a:t>
            </a:r>
          </a:p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- Trò chuyện </a:t>
            </a: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5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25582" y="1939635"/>
            <a:ext cx="8534400" cy="19327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 </a:t>
            </a:r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 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vi-VN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" bé biết gì về động vật sống dưới nước"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08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91200"/>
            <a:ext cx="8229600" cy="9144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xmlns="" val="32185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 </a:t>
            </a:r>
            <a:r>
              <a:rPr lang="en-US" dirty="0" err="1" smtClean="0"/>
              <a:t>Cá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42499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77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5850" y="0"/>
            <a:ext cx="4248150" cy="2971800"/>
          </a:xfrm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0" y="6927"/>
            <a:ext cx="4495800" cy="2666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709" y="55418"/>
            <a:ext cx="44958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9" y="-34636"/>
            <a:ext cx="4696691" cy="30064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124200"/>
            <a:ext cx="4267200" cy="3733800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24200"/>
            <a:ext cx="4724400" cy="3733799"/>
          </a:xfrm>
        </p:spPr>
      </p:pic>
    </p:spTree>
    <p:extLst>
      <p:ext uri="{BB962C8B-B14F-4D97-AF65-F5344CB8AC3E}">
        <p14:creationId xmlns:p14="http://schemas.microsoft.com/office/powerpoint/2010/main" xmlns="" val="140623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xmlns="" val="29139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638"/>
            <a:ext cx="4244899" cy="30273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20638"/>
            <a:ext cx="4800600" cy="302736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3124200"/>
            <a:ext cx="4800600" cy="373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24200"/>
            <a:ext cx="42672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7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4648200" cy="4724401"/>
          </a:xfrm>
        </p:spPr>
      </p:pic>
      <p:sp>
        <p:nvSpPr>
          <p:cNvPr id="4" name="Rectangle 3"/>
          <p:cNvSpPr/>
          <p:nvPr/>
        </p:nvSpPr>
        <p:spPr>
          <a:xfrm>
            <a:off x="3620056" y="4724400"/>
            <a:ext cx="2401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 sánh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0"/>
            <a:ext cx="44957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2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RƯỜNG MG HOA CÚC&amp;quot;&quot;/&gt;&lt;property id=&quot;20307&quot; value=&quot;273&quot;/&gt;&lt;/object&gt;&lt;object type=&quot;3&quot; unique_id=&quot;10005&quot;&gt;&lt;property id=&quot;20148&quot; value=&quot;5&quot;/&gt;&lt;property id=&quot;20300&quot; value=&quot;Slide 3&quot;/&gt;&lt;property id=&quot;20307&quot; value=&quot;275&quot;/&gt;&lt;/object&gt;&lt;object type=&quot;3&quot; unique_id=&quot;10006&quot;&gt;&lt;property id=&quot;20148&quot; value=&quot;5&quot;/&gt;&lt;property id=&quot;20300&quot; value=&quot;Slide 4 - &amp;quot;Con Cá Chép&amp;quot;&quot;/&gt;&lt;property id=&quot;20307&quot; value=&quot;267&quot;/&gt;&lt;/object&gt;&lt;object type=&quot;3&quot; unique_id=&quot;10007&quot;&gt;&lt;property id=&quot;20148&quot; value=&quot;5&quot;/&gt;&lt;property id=&quot;20300&quot; value=&quot;Slide 5 - &amp;quot;Con Cá&amp;quot;&quot;/&gt;&lt;property id=&quot;20307&quot; value=&quot;266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 - &amp;quot;Con Tôm&amp;quot;&quot;/&gt;&lt;property id=&quot;20307&quot; value=&quot;268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2&quot;/&gt;&lt;/object&gt;&lt;object type=&quot;3&quot; unique_id=&quot;10012&quot;&gt;&lt;property id=&quot;20148&quot; value=&quot;5&quot;/&gt;&lt;property id=&quot;20300&quot; value=&quot;Slide 10 - &amp;quot;Con Cua&amp;quot;&quot;/&gt;&lt;property id=&quot;20307&quot; value=&quot;270&quot;/&gt;&lt;/object&gt;&lt;object type=&quot;3&quot; unique_id=&quot;10013&quot;&gt;&lt;property id=&quot;20148&quot; value=&quot;5&quot;/&gt;&lt;property id=&quot;20300&quot; value=&quot;Slide 11&quot;/&gt;&lt;property id=&quot;20307&quot; value=&quot;263&quot;/&gt;&lt;/object&gt;&lt;object type=&quot;3&quot; unique_id=&quot;10014&quot;&gt;&lt;property id=&quot;20148&quot; value=&quot;5&quot;/&gt;&lt;property id=&quot;20300&quot; value=&quot;Slide 12&quot;/&gt;&lt;property id=&quot;20307&quot; value=&quot;280&quot;/&gt;&lt;/object&gt;&lt;object type=&quot;3&quot; unique_id=&quot;10015&quot;&gt;&lt;property id=&quot;20148&quot; value=&quot;5&quot;/&gt;&lt;property id=&quot;20300&quot; value=&quot;Slide 13&quot;/&gt;&lt;property id=&quot;20307&quot; value=&quot;277&quot;/&gt;&lt;/object&gt;&lt;object type=&quot;3&quot; unique_id=&quot;10018&quot;&gt;&lt;property id=&quot;20148&quot; value=&quot;5&quot;/&gt;&lt;property id=&quot;20300&quot; value=&quot;Slide 14&quot;/&gt;&lt;property id=&quot;20307&quot; value=&quot;279&quot;/&gt;&lt;/object&gt;&lt;object type=&quot;3&quot; unique_id=&quot;10161&quot;&gt;&lt;property id=&quot;20148&quot; value=&quot;5&quot;/&gt;&lt;property id=&quot;20300&quot; value=&quot;Slide 2&quot;/&gt;&lt;property id=&quot;20307&quot; value=&quot;281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97</Words>
  <Application>Microsoft Office PowerPoint</Application>
  <PresentationFormat>On-screen Show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TRƯỜNG MG HOA CÚC</vt:lpstr>
      <vt:lpstr>Slide 2</vt:lpstr>
      <vt:lpstr>Slide 3</vt:lpstr>
      <vt:lpstr>Con Cá Chép</vt:lpstr>
      <vt:lpstr>Con Cá</vt:lpstr>
      <vt:lpstr>Slide 6</vt:lpstr>
      <vt:lpstr>Con Tôm</vt:lpstr>
      <vt:lpstr>Slide 8</vt:lpstr>
      <vt:lpstr>Slide 9</vt:lpstr>
      <vt:lpstr>Con Cua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41</cp:revision>
  <dcterms:created xsi:type="dcterms:W3CDTF">2016-12-30T01:18:50Z</dcterms:created>
  <dcterms:modified xsi:type="dcterms:W3CDTF">2023-05-25T06:23:24Z</dcterms:modified>
</cp:coreProperties>
</file>