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0" r:id="rId5"/>
    <p:sldId id="269" r:id="rId6"/>
    <p:sldId id="271" r:id="rId7"/>
    <p:sldId id="272" r:id="rId8"/>
    <p:sldId id="258" r:id="rId9"/>
    <p:sldId id="259" r:id="rId10"/>
    <p:sldId id="260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0CE1B-7AEC-402B-B1FD-7CCF1ABF7BAF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wnloads\giot%20mua%20va%20em%20be%20-%20BEAT.mp3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81000"/>
            <a:ext cx="8534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i="1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0668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762000" y="762000"/>
            <a:ext cx="7810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1" y="1981200"/>
            <a:ext cx="626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Ổn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định</a:t>
            </a:r>
            <a:r>
              <a:rPr lang="en-US" sz="3600" dirty="0">
                <a:solidFill>
                  <a:srgbClr val="7030A0"/>
                </a:solidFill>
              </a:rPr>
              <a:t>, </a:t>
            </a:r>
            <a:r>
              <a:rPr lang="en-US" sz="3600" dirty="0" err="1">
                <a:solidFill>
                  <a:srgbClr val="7030A0"/>
                </a:solidFill>
              </a:rPr>
              <a:t>gây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hứng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thú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HoCaKo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DSC_01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9" y="0"/>
            <a:ext cx="9047181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cong-vien-nuoc-dam-sen-sai-gon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120716054919-midwest-drou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38" y="0"/>
            <a:ext cx="9152938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091317baoxaydung_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10668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9906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iot mua va em be -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65</Words>
  <Application>Microsoft Office PowerPoint</Application>
  <PresentationFormat>On-screen Show (4:3)</PresentationFormat>
  <Paragraphs>10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PC</cp:lastModifiedBy>
  <cp:revision>45</cp:revision>
  <dcterms:created xsi:type="dcterms:W3CDTF">2017-04-08T11:02:47Z</dcterms:created>
  <dcterms:modified xsi:type="dcterms:W3CDTF">2023-05-23T10:22:45Z</dcterms:modified>
</cp:coreProperties>
</file>