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0" r:id="rId10"/>
    <p:sldId id="265" r:id="rId11"/>
    <p:sldId id="269" r:id="rId12"/>
    <p:sldId id="266" r:id="rId13"/>
    <p:sldId id="271" r:id="rId14"/>
    <p:sldId id="267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9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65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1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6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3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3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2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6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5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2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959F7-16FF-491F-98EE-180D64C523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94C13-41EF-4FE7-8762-F792FA53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5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28600"/>
            <a:ext cx="8534400" cy="61722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30-32p</a:t>
            </a: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14/4/ 2023</a:t>
            </a: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9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9916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80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640080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CÙNG 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YÊU</a:t>
            </a:r>
            <a:b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5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01"/>
            <a:ext cx="4343400" cy="335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6" y="3494115"/>
            <a:ext cx="8577943" cy="333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76001"/>
            <a:ext cx="4190999" cy="335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58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6172200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</a:rPr>
              <a:t>Trò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chơi</a:t>
            </a:r>
            <a:r>
              <a:rPr lang="en-US" sz="6600" dirty="0" smtClean="0">
                <a:solidFill>
                  <a:srgbClr val="FF0000"/>
                </a:solidFill>
              </a:rPr>
              <a:t>: </a:t>
            </a:r>
            <a:r>
              <a:rPr lang="en-US" sz="6600" dirty="0" err="1" smtClean="0">
                <a:solidFill>
                  <a:srgbClr val="FF0000"/>
                </a:solidFill>
              </a:rPr>
              <a:t>Thi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ai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nhanh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1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con1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9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1: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endParaRPr lang="en-US" dirty="0"/>
          </a:p>
        </p:txBody>
      </p:sp>
      <p:pic>
        <p:nvPicPr>
          <p:cNvPr id="4" name="BaNgonNenLungLinh-MatNgoc_3g6c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5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60675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Lễ kỷ niệm 85 (20/10/1930 - 20/10/2015) Ngày Phụ nữ Việt Nam Trường Bách  Nghệ Hà Nộ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Lễ kỷ niệm 85 (20/10/1930 - 20/10/2015) Ngày Phụ nữ Việt Nam Trường Bách  Nghệ Hà Nộ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60338"/>
            <a:ext cx="8836024" cy="646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2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3 danh lam thắng cảnh nổi tiếng &quot;phải đến&quot; ở Hà Nội - Nhịp sống Hà Nộ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836025" cy="654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2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882"/>
            <a:ext cx="8762999" cy="641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64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3000" cy="670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7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ơ hay cho bé_Bài thơ Mẹ Của Em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hơ hay cho bé_Bài thơ Mẹ Của Em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836025" cy="64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7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4308"/>
            <a:ext cx="8839200" cy="647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84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63</Words>
  <Application>Microsoft Office PowerPoint</Application>
  <PresentationFormat>On-screen Show (4:3)</PresentationFormat>
  <Paragraphs>10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Hoạt động 1: trò chuyện cùng cô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chuyện CÙNG BÉ YÊU </vt:lpstr>
      <vt:lpstr>PowerPoint Presentation</vt:lpstr>
      <vt:lpstr>Trò chơi: Thi ai nhanh</vt:lpstr>
      <vt:lpstr>Giờ học kết thúc  xin cảm ơn các con1. xin chào và hẹn gặp lại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ismail - [2010]</cp:lastModifiedBy>
  <cp:revision>24</cp:revision>
  <dcterms:created xsi:type="dcterms:W3CDTF">2020-10-17T04:10:32Z</dcterms:created>
  <dcterms:modified xsi:type="dcterms:W3CDTF">2023-05-24T18:35:48Z</dcterms:modified>
</cp:coreProperties>
</file>