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3" r:id="rId6"/>
    <p:sldId id="261" r:id="rId7"/>
    <p:sldId id="264" r:id="rId8"/>
    <p:sldId id="265" r:id="rId9"/>
    <p:sldId id="257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B7D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2" y="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3BA76-2C93-4125-932B-28BF285F65AA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60DD8-4D4E-49A6-AB3E-7DB88FE22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02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60DD8-4D4E-49A6-AB3E-7DB88FE22328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2E7B7-7618-4153-963F-5F3E006F957C}" type="datetimeFigureOut">
              <a:rPr lang="en-US" smtClean="0"/>
              <a:pPr/>
              <a:t>10/4/2023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86FD0-7B53-460F-8FDF-4E41893A616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image" Target="../media/image11.wmf"/><Relationship Id="rId4" Type="http://schemas.openxmlformats.org/officeDocument/2006/relationships/image" Target="../media/image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1722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               </a:t>
            </a:r>
            <a:r>
              <a:rPr lang="en-US" b="1" dirty="0" smtClean="0"/>
              <a:t>CHỦ ĐỀ: BẢN THÂN</a:t>
            </a:r>
            <a:br>
              <a:rPr lang="en-US" b="1" dirty="0" smtClean="0"/>
            </a:br>
            <a:r>
              <a:rPr lang="en-US" b="1" dirty="0" smtClean="0"/>
              <a:t>       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Môn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: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Khám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phá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khoa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tài:Tìm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hiểu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5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giác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                             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bé</a:t>
            </a:r>
            <a:r>
              <a:rPr lang="en-US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trẻ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4 -5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Tuổi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rần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hị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ai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dạy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: 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03/ 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10/ 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>2023</a:t>
            </a:r>
            <a:r>
              <a:rPr lang="en-US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0000"/>
                </a:solidFill>
                <a:latin typeface="UTM Avo" pitchFamily="18" charset="0"/>
                <a:cs typeface="Times New Roman" pitchFamily="18" charset="0"/>
              </a:rPr>
            </a:br>
            <a:endParaRPr lang="en-US" dirty="0">
              <a:solidFill>
                <a:srgbClr val="FF0000"/>
              </a:solidFill>
              <a:latin typeface="UTM Avo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Trò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chơi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: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giác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quan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nào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biến</a:t>
            </a:r>
            <a:r>
              <a:rPr lang="en-US" b="1" dirty="0" smtClean="0">
                <a:solidFill>
                  <a:srgbClr val="0070C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0070C0"/>
                </a:solidFill>
                <a:latin typeface="UTM Avo" pitchFamily="18" charset="0"/>
              </a:rPr>
              <a:t>mất</a:t>
            </a:r>
            <a:endParaRPr lang="en-US" b="1" dirty="0">
              <a:solidFill>
                <a:srgbClr val="0070C0"/>
              </a:solidFill>
              <a:latin typeface="UTM Avo" pitchFamily="18" charset="0"/>
            </a:endParaRPr>
          </a:p>
        </p:txBody>
      </p:sp>
      <p:pic>
        <p:nvPicPr>
          <p:cNvPr id="4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9812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ngelia Perkins\Application Data\Microsoft\Media Catalog\Downloaded Clips\cl4\BD10373_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114800"/>
            <a:ext cx="25146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9906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Lan\Local Settings\Temporary Internet Files\Content.IE5\8P6R8TA3\MCPE02758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114800"/>
            <a:ext cx="2100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0" y="4419600"/>
            <a:ext cx="19812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53200" y="60198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42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5943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16" name="Picture 5" descr="C:\Documents and Settings\Angelia Perkins\Application Data\Microsoft\Media Catalog\Downloaded Clips\cl1\PE02774_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3716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0">
    <p:sndAc>
      <p:stSnd>
        <p:snd r:embed="rId3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4495800" y="0"/>
            <a:ext cx="4419600" cy="68580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4000" b="1" dirty="0" err="1" smtClean="0">
                <a:latin typeface="UTM Avo" pitchFamily="18" charset="0"/>
              </a:rPr>
              <a:t>Đố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bé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biết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tên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gọi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của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những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bộ</a:t>
            </a:r>
            <a:r>
              <a:rPr lang="en-US" sz="4000" b="1" dirty="0" smtClean="0">
                <a:latin typeface="UTM Avo" pitchFamily="18" charset="0"/>
              </a:rPr>
              <a:t> </a:t>
            </a:r>
            <a:r>
              <a:rPr lang="en-US" sz="4000" b="1" dirty="0" err="1" smtClean="0">
                <a:latin typeface="UTM Avo" pitchFamily="18" charset="0"/>
              </a:rPr>
              <a:t>phận</a:t>
            </a:r>
            <a:r>
              <a:rPr lang="en-US" sz="4000" b="1" dirty="0" smtClean="0">
                <a:latin typeface="UTM Avo" pitchFamily="18" charset="0"/>
              </a:rPr>
              <a:t>  </a:t>
            </a:r>
            <a:r>
              <a:rPr lang="en-US" sz="4000" b="1" dirty="0" err="1" smtClean="0">
                <a:latin typeface="UTM Avo" pitchFamily="18" charset="0"/>
              </a:rPr>
              <a:t>này</a:t>
            </a:r>
            <a:r>
              <a:rPr lang="en-US" sz="4000" b="1" dirty="0" smtClean="0">
                <a:latin typeface="UTM Avo" pitchFamily="18" charset="0"/>
              </a:rPr>
              <a:t>  </a:t>
            </a:r>
            <a:r>
              <a:rPr lang="en-US" sz="4000" b="1" dirty="0" err="1" smtClean="0">
                <a:latin typeface="UTM Avo" pitchFamily="18" charset="0"/>
              </a:rPr>
              <a:t>nhé</a:t>
            </a:r>
            <a:endParaRPr lang="en-US" sz="4000" b="1" dirty="0" smtClean="0">
              <a:latin typeface="UTM Avo" pitchFamily="18" charset="0"/>
            </a:endParaRPr>
          </a:p>
          <a:p>
            <a:endParaRPr lang="en-US" b="1" dirty="0"/>
          </a:p>
        </p:txBody>
      </p:sp>
      <p:sp>
        <p:nvSpPr>
          <p:cNvPr id="3" name="AutoShape 2" descr="Xem tính tình qua khoảng cách giữa các ngón ta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2" name="Picture 4" descr="Xem tính tình qua khoảng cách giữa các ngón t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85800"/>
            <a:ext cx="3578225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2819400"/>
            <a:ext cx="2438400" cy="1066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E:\Users\nguyen ly\Desktop\Ảnh 3 Các gai vị giác trên lưỡi sẽ giúp con cảm nhận được mùi vị thức ă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686800" cy="5410200"/>
          </a:xfrm>
          <a:prstGeom prst="rect">
            <a:avLst/>
          </a:prstGeom>
          <a:noFill/>
        </p:spPr>
      </p:pic>
      <p:pic>
        <p:nvPicPr>
          <p:cNvPr id="5" name="Picture 2" descr="E:\Users\nguyen ly\Desktop\Ảnh 3 Các gai vị giác trên lưỡi sẽ giúp con cảm nhận được mùi vị thức ă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36242" y="0"/>
            <a:ext cx="100326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sers\nguyen ly\Desktop\shopp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3429000" cy="5867400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xfrm>
            <a:off x="4876800" y="35814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762000"/>
            <a:ext cx="4667250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sers\nguyen ly\Desktop\3029.png_86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5105400" cy="5638800"/>
          </a:xfrm>
          <a:prstGeom prst="rect">
            <a:avLst/>
          </a:prstGeom>
          <a:noFill/>
        </p:spPr>
      </p:pic>
      <p:pic>
        <p:nvPicPr>
          <p:cNvPr id="5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990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943600" y="3505200"/>
            <a:ext cx="27432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E:\Users\nguyen ly\Desktop\images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572000" cy="6248400"/>
          </a:xfrm>
          <a:prstGeom prst="rect">
            <a:avLst/>
          </a:prstGeom>
          <a:noFill/>
        </p:spPr>
      </p:pic>
      <p:pic>
        <p:nvPicPr>
          <p:cNvPr id="7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533400"/>
            <a:ext cx="1981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867400" y="3276600"/>
            <a:ext cx="29718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Lan\Local Settings\Temporary Internet Files\Content.IE5\8P6R8TA3\MCPE02758_0000[1]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90600"/>
            <a:ext cx="25115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248400" y="4267200"/>
            <a:ext cx="23622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7170" name="Picture 2" descr="E:\Users\nguyen ly\Desktop\Luyen_cho_be_tu_an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4800600" cy="586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Documents and Settings\Angelia Perkins\Application Data\Microsoft\Media Catalog\Downloaded Clips\cl4\BD10373_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990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705600" y="4419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pic>
        <p:nvPicPr>
          <p:cNvPr id="8194" name="Picture 2" descr="E:\Users\nguyen ly\Desktop\2495.png_8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" y="419100"/>
            <a:ext cx="508635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giác</a:t>
            </a:r>
            <a:r>
              <a:rPr lang="en-US" b="1" dirty="0" smtClean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UTM Avo" pitchFamily="18" charset="0"/>
              </a:rPr>
              <a:t>quan</a:t>
            </a:r>
            <a:endParaRPr lang="en-US" b="1" dirty="0">
              <a:solidFill>
                <a:srgbClr val="FF0000"/>
              </a:solidFill>
              <a:latin typeface="UTM Avo" pitchFamily="18" charset="0"/>
            </a:endParaRPr>
          </a:p>
        </p:txBody>
      </p:sp>
      <p:pic>
        <p:nvPicPr>
          <p:cNvPr id="4" name="Picture 4" descr="C:\Documents and Settings\Angelia Perkins\Application Data\Microsoft\Media Catalog\Downloaded Clips\cl0\HM0037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2954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Documents and Settings\Angelia Perkins\Application Data\Microsoft\Media Catalog\Downloaded Clips\cl4\BD10373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4114800"/>
            <a:ext cx="2514600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:\Documents and Settings\Lan\Local Settings\Temporary Internet Files\Content.IE5\GHS7GVWV\MCHM00388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10668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Angelia Perkins\Application Data\Microsoft\Media Catalog\Downloaded Clips\cl1\PE02774_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12954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C:\Documents and Settings\Lan\Local Settings\Temporary Internet Files\Content.IE5\8P6R8TA3\MCPE02758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038600"/>
            <a:ext cx="21002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657600" y="3657600"/>
            <a:ext cx="1981200" cy="503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Thính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553200" y="60198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xúc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1000" y="30480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Thị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34200" y="31242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Khứu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04800" y="5943600"/>
            <a:ext cx="1981200" cy="579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Vị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itchFamily="18" charset="0"/>
                <a:ea typeface="+mj-ea"/>
                <a:cs typeface="+mj-cs"/>
              </a:rPr>
              <a:t>giác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61</Words>
  <Application>Microsoft Office PowerPoint</Application>
  <PresentationFormat>On-screen Show (4:3)</PresentationFormat>
  <Paragraphs>22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               CHỦ ĐỀ: BẢN THÂN          Môn : Khám phá khoa học Đề tài:Tìm hiểu về 5 giác quan                                  của  bé   Dạy trẻ: 4 -5 Tuổi    Người dạy: Trần ThịMai  Ngày dạy: 03/ 10/ 2023 </vt:lpstr>
      <vt:lpstr>PowerPoint Presentation</vt:lpstr>
      <vt:lpstr>PowerPoint Presentation</vt:lpstr>
      <vt:lpstr>Thị giác</vt:lpstr>
      <vt:lpstr>PowerPoint Presentation</vt:lpstr>
      <vt:lpstr>PowerPoint Presentation</vt:lpstr>
      <vt:lpstr>PowerPoint Presentation</vt:lpstr>
      <vt:lpstr>PowerPoint Presentation</vt:lpstr>
      <vt:lpstr>Năm giác quan</vt:lpstr>
      <vt:lpstr>Trò chơi: giác quan nào biến mất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CHỦ ĐỀ: BẢN THÂN Môn : Khám phá khoa học Đề tài:Tìm hiểu về 5 giác quan                            của bé</dc:title>
  <dc:creator>nguyen ly</dc:creator>
  <cp:lastModifiedBy>BC</cp:lastModifiedBy>
  <cp:revision>46</cp:revision>
  <dcterms:created xsi:type="dcterms:W3CDTF">2021-10-08T16:59:48Z</dcterms:created>
  <dcterms:modified xsi:type="dcterms:W3CDTF">2023-10-04T14:33:20Z</dcterms:modified>
</cp:coreProperties>
</file>