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1" r:id="rId6"/>
    <p:sldId id="260" r:id="rId7"/>
    <p:sldId id="279" r:id="rId8"/>
    <p:sldId id="262" r:id="rId9"/>
    <p:sldId id="269" r:id="rId10"/>
    <p:sldId id="271" r:id="rId11"/>
    <p:sldId id="273" r:id="rId12"/>
    <p:sldId id="275" r:id="rId13"/>
    <p:sldId id="263" r:id="rId14"/>
    <p:sldId id="264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c%20thieu%20nhi%203-4%20tuoi\Em%20Tap%20Lai%20O%20To%20-%20Nhac%20Thieu%20Nhi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i-hinh-nen-dep-cho-may-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096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828800"/>
            <a:ext cx="6781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Em Tap Lai O To - Nhac Thieu 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762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78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AutoShape 5" descr="Kết quả hình ảnh cho TRANH BAI HAT ANH PHI CÔ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5" name="AutoShape 7" descr="Kết quả hình ảnh cho TRANH BAI HAT ANH PHI CÔ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5897" name="Picture 9" descr="Kết quả hình ảnh cho TRANH BAI HAT ANH PHI C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2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nhPhiCongOi-BeTrieuVy-24298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22khung-anh-xi-tr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7026" cy="6858000"/>
          </a:xfrm>
        </p:spPr>
      </p:pic>
      <p:sp>
        <p:nvSpPr>
          <p:cNvPr id="5" name="Rectangle 4"/>
          <p:cNvSpPr/>
          <p:nvPr/>
        </p:nvSpPr>
        <p:spPr>
          <a:xfrm>
            <a:off x="381000" y="152400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12" descr="Kết quả hình ảnh cho trò chơi ai nhanh h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2370385"/>
            <a:ext cx="4343400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:\phông nền\4fed29e6_3091574d_hinh-nen-de-thuong23_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526" y="15240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447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hinh n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6248400" cy="2700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Giờ học đến đây là hết rồi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102406" name="WordArt 6"/>
          <p:cNvSpPr>
            <a:spLocks noChangeArrowheads="1" noChangeShapeType="1" noTextEdit="1"/>
          </p:cNvSpPr>
          <p:nvPr/>
        </p:nvSpPr>
        <p:spPr bwMode="auto">
          <a:xfrm>
            <a:off x="1352550" y="2819400"/>
            <a:ext cx="6438900" cy="8715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bé chăm ngoan học giỏi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408" name="WordArt 8"/>
          <p:cNvSpPr>
            <a:spLocks noChangeArrowheads="1" noChangeShapeType="1" noTextEdit="1"/>
          </p:cNvSpPr>
          <p:nvPr/>
        </p:nvSpPr>
        <p:spPr bwMode="auto">
          <a:xfrm>
            <a:off x="1752600" y="4800600"/>
            <a:ext cx="5638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1251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981200"/>
            <a:ext cx="4648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solidFill>
                  <a:srgbClr val="002060"/>
                </a:solidFill>
              </a:rPr>
              <a:t>Dạy</a:t>
            </a:r>
            <a:r>
              <a:rPr lang="en-US" sz="7200" b="1" u="sng" dirty="0" smtClean="0">
                <a:solidFill>
                  <a:srgbClr val="002060"/>
                </a:solidFill>
              </a:rPr>
              <a:t> </a:t>
            </a:r>
            <a:r>
              <a:rPr lang="en-US" sz="7200" b="1" u="sng" dirty="0" err="1" smtClean="0">
                <a:solidFill>
                  <a:srgbClr val="002060"/>
                </a:solidFill>
              </a:rPr>
              <a:t>hát</a:t>
            </a:r>
            <a:r>
              <a:rPr lang="en-US" sz="7200" b="1" u="sng" dirty="0" smtClean="0">
                <a:solidFill>
                  <a:srgbClr val="002060"/>
                </a:solidFill>
              </a:rPr>
              <a:t>:</a:t>
            </a:r>
            <a:endParaRPr lang="en-US" sz="6600" b="1" u="sng" dirty="0" smtClean="0">
              <a:solidFill>
                <a:srgbClr val="00206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Em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đi</a:t>
            </a:r>
            <a:r>
              <a:rPr lang="en-US" sz="4800" b="1" dirty="0" smtClean="0">
                <a:solidFill>
                  <a:srgbClr val="002060"/>
                </a:solidFill>
              </a:rPr>
              <a:t> qua </a:t>
            </a:r>
            <a:r>
              <a:rPr lang="en-US" sz="4800" b="1" dirty="0" err="1" smtClean="0">
                <a:solidFill>
                  <a:srgbClr val="002060"/>
                </a:solidFill>
              </a:rPr>
              <a:t>ngã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tư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đường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phố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5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1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2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0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ong-mat-troi-de-th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5240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FF"/>
                </a:solidFill>
              </a:rPr>
              <a:t>LỚP HÁT</a:t>
            </a:r>
          </a:p>
          <a:p>
            <a:pPr algn="ctr"/>
            <a:r>
              <a:rPr lang="en-US" sz="6000" b="1" dirty="0" smtClean="0">
                <a:solidFill>
                  <a:srgbClr val="FF00FF"/>
                </a:solidFill>
              </a:rPr>
              <a:t>TỔ, NHÓM</a:t>
            </a:r>
          </a:p>
          <a:p>
            <a:pPr algn="ctr"/>
            <a:r>
              <a:rPr lang="en-US" sz="6000" b="1" dirty="0" smtClean="0">
                <a:solidFill>
                  <a:srgbClr val="FF00FF"/>
                </a:solidFill>
              </a:rPr>
              <a:t>CÁ NHÂN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ong-mat-troi-de-thuon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524000"/>
            <a:ext cx="502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FF"/>
                </a:solidFill>
              </a:rPr>
              <a:t>Nghe</a:t>
            </a:r>
            <a:r>
              <a:rPr lang="en-US" sz="6000" b="1" dirty="0" smtClean="0">
                <a:solidFill>
                  <a:srgbClr val="FF00FF"/>
                </a:solidFill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</a:rPr>
              <a:t>hát</a:t>
            </a:r>
            <a:r>
              <a:rPr lang="en-US" sz="6000" b="1" dirty="0" smtClean="0">
                <a:solidFill>
                  <a:srgbClr val="FF00FF"/>
                </a:solidFill>
              </a:rPr>
              <a:t>: </a:t>
            </a:r>
            <a:r>
              <a:rPr lang="en-US" sz="6000" b="1" dirty="0" err="1" smtClean="0">
                <a:solidFill>
                  <a:srgbClr val="FF00FF"/>
                </a:solidFill>
              </a:rPr>
              <a:t>Anh</a:t>
            </a:r>
            <a:r>
              <a:rPr lang="en-US" sz="6000" b="1" dirty="0" smtClean="0">
                <a:solidFill>
                  <a:srgbClr val="FF00FF"/>
                </a:solidFill>
              </a:rPr>
              <a:t> phi </a:t>
            </a:r>
            <a:r>
              <a:rPr lang="en-US" sz="6000" b="1" dirty="0" err="1" smtClean="0">
                <a:solidFill>
                  <a:srgbClr val="FF00FF"/>
                </a:solidFill>
              </a:rPr>
              <a:t>công</a:t>
            </a:r>
            <a:r>
              <a:rPr lang="en-US" sz="6000" b="1" dirty="0" smtClean="0">
                <a:solidFill>
                  <a:srgbClr val="FF00FF"/>
                </a:solidFill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</a:rPr>
              <a:t>ơi</a:t>
            </a:r>
            <a:endParaRPr lang="en-US" sz="6000" b="1" dirty="0" smtClean="0">
              <a:solidFill>
                <a:srgbClr val="FF00FF"/>
              </a:solidFill>
            </a:endParaRPr>
          </a:p>
          <a:p>
            <a:endParaRPr lang="en-US" dirty="0"/>
          </a:p>
        </p:txBody>
      </p:sp>
      <p:pic>
        <p:nvPicPr>
          <p:cNvPr id="3" name="AnhPhiCongOi-BeTrieuVy-24298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2" name="Picture 1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71</Words>
  <Application>Microsoft Office PowerPoint</Application>
  <PresentationFormat>On-screen Show (4:3)</PresentationFormat>
  <Paragraphs>18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THANH HIEN</cp:lastModifiedBy>
  <cp:revision>18</cp:revision>
  <dcterms:created xsi:type="dcterms:W3CDTF">2014-03-18T00:28:28Z</dcterms:created>
  <dcterms:modified xsi:type="dcterms:W3CDTF">2024-06-07T05:16:34Z</dcterms:modified>
</cp:coreProperties>
</file>